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_rels/notesSlide3.xml.rels" ContentType="application/vnd.openxmlformats-package.relationships+xml"/>
  <Override PartName="/ppt/notesSlides/notesSlide3.xml" ContentType="application/vnd.openxmlformats-officedocument.presentationml.notesSlide+xml"/>
  <Override PartName="/ppt/_rels/presentation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70.xml.rels" ContentType="application/vnd.openxmlformats-package.relationships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10.png" ContentType="image/png"/>
  <Override PartName="/ppt/media/image6.png" ContentType="image/png"/>
  <Override PartName="/ppt/media/image11.png" ContentType="image/png"/>
  <Override PartName="/ppt/media/image7.png" ContentType="image/png"/>
  <Override PartName="/ppt/media/image8.png" ContentType="image/png"/>
  <Override PartName="/ppt/media/image9.png" ContentType="image/png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1" Type="http://schemas.openxmlformats.org/officeDocument/2006/relationships/slide" Target="slides/slide2.xml"/><Relationship Id="rId12" Type="http://schemas.openxmlformats.org/officeDocument/2006/relationships/slide" Target="slides/slide3.xml"/><Relationship Id="rId13" Type="http://schemas.openxmlformats.org/officeDocument/2006/relationships/slide" Target="slides/slide4.xml"/><Relationship Id="rId14" Type="http://schemas.openxmlformats.org/officeDocument/2006/relationships/slide" Target="slides/slide5.xml"/><Relationship Id="rId15" Type="http://schemas.openxmlformats.org/officeDocument/2006/relationships/slide" Target="slides/slide6.xml"/><Relationship Id="rId16" Type="http://schemas.openxmlformats.org/officeDocument/2006/relationships/slide" Target="slides/slide7.xml"/><Relationship Id="rId17" Type="http://schemas.openxmlformats.org/officeDocument/2006/relationships/slide" Target="slides/slide8.xml"/><Relationship Id="rId18" Type="http://schemas.openxmlformats.org/officeDocument/2006/relationships/slide" Target="slides/slide9.xml"/><Relationship Id="rId19" Type="http://schemas.openxmlformats.org/officeDocument/2006/relationships/slide" Target="slides/slide10.xml"/><Relationship Id="rId20" Type="http://schemas.openxmlformats.org/officeDocument/2006/relationships/slide" Target="slides/slide11.xml"/><Relationship Id="rId21" Type="http://schemas.openxmlformats.org/officeDocument/2006/relationships/slide" Target="slides/slide12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8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Rectangle 1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376" name="PlaceHolder 2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5720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377" name="PlaceHolder 3"/>
          <p:cNvSpPr>
            <a:spLocks noGrp="1"/>
          </p:cNvSpPr>
          <p:nvPr>
            <p:ph type="dt"/>
          </p:nvPr>
        </p:nvSpPr>
        <p:spPr>
          <a:xfrm>
            <a:off x="3884400" y="0"/>
            <a:ext cx="2971800" cy="45720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 marL="216000" indent="-216000" algn="r"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200" spc="-1" strike="noStrike">
                <a:latin typeface="Times New Roman"/>
              </a:rPr>
              <a:t>&lt;дата/время&gt;</a:t>
            </a:r>
            <a:endParaRPr b="0" lang="ru-RU" sz="1200" spc="-1" strike="noStrike">
              <a:latin typeface="Times New Roman"/>
            </a:endParaRPr>
          </a:p>
        </p:txBody>
      </p:sp>
      <p:sp>
        <p:nvSpPr>
          <p:cNvPr id="378" name="PlaceHolder 4"/>
          <p:cNvSpPr>
            <a:spLocks noGrp="1"/>
          </p:cNvSpPr>
          <p:nvPr>
            <p:ph type="sldImg"/>
          </p:nvPr>
        </p:nvSpPr>
        <p:spPr>
          <a:xfrm>
            <a:off x="1143000" y="685440"/>
            <a:ext cx="4572000" cy="342900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r>
              <a:rPr b="0" lang="ru-RU" sz="3000" spc="-1" strike="noStrike">
                <a:solidFill>
                  <a:srgbClr val="4f271c"/>
                </a:solidFill>
                <a:latin typeface="Arial"/>
              </a:rPr>
              <a:t>Для перемещения страницы щёлкните мышью</a:t>
            </a:r>
            <a:endParaRPr b="0" lang="ru-RU" sz="3000" spc="-1" strike="noStrike">
              <a:solidFill>
                <a:srgbClr val="4f271c"/>
              </a:solidFill>
              <a:latin typeface="Arial"/>
            </a:endParaRPr>
          </a:p>
        </p:txBody>
      </p:sp>
      <p:sp>
        <p:nvSpPr>
          <p:cNvPr id="379" name="PlaceHolder 5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r>
              <a:rPr b="0" lang="ru-RU" sz="1200" spc="-1" strike="noStrike">
                <a:solidFill>
                  <a:srgbClr val="000000"/>
                </a:solidFill>
                <a:latin typeface="Calibri"/>
              </a:rPr>
              <a:t>Для правки формата примечаний щёлкните мышью</a:t>
            </a:r>
            <a:endParaRPr b="0" lang="ru-RU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0" name="PlaceHolder 6"/>
          <p:cNvSpPr>
            <a:spLocks noGrp="1"/>
          </p:cNvSpPr>
          <p:nvPr>
            <p:ph type="ftr"/>
          </p:nvPr>
        </p:nvSpPr>
        <p:spPr>
          <a:xfrm>
            <a:off x="-360" y="8685360"/>
            <a:ext cx="2971800" cy="4572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381" name="PlaceHolder 7"/>
          <p:cNvSpPr>
            <a:spLocks noGrp="1"/>
          </p:cNvSpPr>
          <p:nvPr>
            <p:ph type="sldNum"/>
          </p:nvPr>
        </p:nvSpPr>
        <p:spPr>
          <a:xfrm>
            <a:off x="3884400" y="8685360"/>
            <a:ext cx="2971800" cy="4572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pPr marL="216000" indent="-216000" algn="r"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6C36EC7-56CB-470B-B518-E13F81D6AB48}" type="slidenum">
              <a:rPr b="0" lang="ru-RU" sz="1200" spc="-1" strike="noStrike">
                <a:latin typeface="Times New Roman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40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1" name="CustomShape 3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7266BE9-C023-4367-A978-02C095F2614D}" type="slidenum">
              <a:rPr b="0" lang="ru-RU" sz="1200" spc="-1" strike="noStrike">
                <a:solidFill>
                  <a:srgbClr val="000000"/>
                </a:solidFill>
                <a:latin typeface="Arial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ru-RU" sz="3000" spc="-1" strike="noStrike">
              <a:solidFill>
                <a:srgbClr val="4f271c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7467480" cy="2324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56840" y="4146120"/>
            <a:ext cx="7467480" cy="2324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ru-RU" sz="3000" spc="-1" strike="noStrike">
              <a:solidFill>
                <a:srgbClr val="4f271c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3643920" cy="2324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920" cy="2324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456840" y="4146120"/>
            <a:ext cx="3643920" cy="2324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4283280" y="4146120"/>
            <a:ext cx="3643920" cy="2324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ru-RU" sz="3000" spc="-1" strike="noStrike">
              <a:solidFill>
                <a:srgbClr val="4f271c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2404440" cy="2324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2981880" y="1600200"/>
            <a:ext cx="2404440" cy="2324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5506920" y="1600200"/>
            <a:ext cx="2404440" cy="2324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456840" y="4146120"/>
            <a:ext cx="2404440" cy="2324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6"/>
          <p:cNvSpPr>
            <a:spLocks noGrp="1"/>
          </p:cNvSpPr>
          <p:nvPr>
            <p:ph type="body"/>
          </p:nvPr>
        </p:nvSpPr>
        <p:spPr>
          <a:xfrm>
            <a:off x="2981880" y="4146120"/>
            <a:ext cx="2404440" cy="2324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6" name="PlaceHolder 7"/>
          <p:cNvSpPr>
            <a:spLocks noGrp="1"/>
          </p:cNvSpPr>
          <p:nvPr>
            <p:ph type="body"/>
          </p:nvPr>
        </p:nvSpPr>
        <p:spPr>
          <a:xfrm>
            <a:off x="5506920" y="4146120"/>
            <a:ext cx="2404440" cy="2324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ru-RU" sz="3000" spc="-1" strike="noStrike">
              <a:solidFill>
                <a:srgbClr val="4f271c"/>
              </a:solid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subTitle"/>
          </p:nvPr>
        </p:nvSpPr>
        <p:spPr>
          <a:xfrm>
            <a:off x="456840" y="1600200"/>
            <a:ext cx="7467480" cy="4873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ru-RU" sz="3000" spc="-1" strike="noStrike">
              <a:solidFill>
                <a:srgbClr val="4f271c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7467480" cy="4873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ru-RU" sz="3000" spc="-1" strike="noStrike">
              <a:solidFill>
                <a:srgbClr val="4f271c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3643920" cy="4873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920" cy="4873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ru-RU" sz="3000" spc="-1" strike="noStrike">
              <a:solidFill>
                <a:srgbClr val="4f271c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ubTitle"/>
          </p:nvPr>
        </p:nvSpPr>
        <p:spPr>
          <a:xfrm>
            <a:off x="456840" y="274320"/>
            <a:ext cx="7467480" cy="5299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ru-RU" sz="3000" spc="-1" strike="noStrike">
              <a:solidFill>
                <a:srgbClr val="4f271c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3643920" cy="2324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920" cy="4873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456840" y="4146120"/>
            <a:ext cx="3643920" cy="2324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ru-RU" sz="3000" spc="-1" strike="noStrike">
              <a:solidFill>
                <a:srgbClr val="4f271c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456840" y="1600200"/>
            <a:ext cx="7467480" cy="4873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ru-RU" sz="3000" spc="-1" strike="noStrike">
              <a:solidFill>
                <a:srgbClr val="4f271c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3643920" cy="4873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920" cy="2324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283280" y="4146120"/>
            <a:ext cx="3643920" cy="2324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ru-RU" sz="3000" spc="-1" strike="noStrike">
              <a:solidFill>
                <a:srgbClr val="4f271c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3643920" cy="2324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920" cy="2324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56840" y="4146120"/>
            <a:ext cx="7467480" cy="2324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ru-RU" sz="3000" spc="-1" strike="noStrike">
              <a:solidFill>
                <a:srgbClr val="4f271c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7467480" cy="2324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56840" y="4146120"/>
            <a:ext cx="7467480" cy="2324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ru-RU" sz="3000" spc="-1" strike="noStrike">
              <a:solidFill>
                <a:srgbClr val="4f271c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3643920" cy="2324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920" cy="2324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456840" y="4146120"/>
            <a:ext cx="3643920" cy="2324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2" name="PlaceHolder 5"/>
          <p:cNvSpPr>
            <a:spLocks noGrp="1"/>
          </p:cNvSpPr>
          <p:nvPr>
            <p:ph type="body"/>
          </p:nvPr>
        </p:nvSpPr>
        <p:spPr>
          <a:xfrm>
            <a:off x="4283280" y="4146120"/>
            <a:ext cx="3643920" cy="2324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ru-RU" sz="3000" spc="-1" strike="noStrike">
              <a:solidFill>
                <a:srgbClr val="4f271c"/>
              </a:solid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2404440" cy="2324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2981880" y="1600200"/>
            <a:ext cx="2404440" cy="2324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5506920" y="1600200"/>
            <a:ext cx="2404440" cy="2324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7" name="PlaceHolder 5"/>
          <p:cNvSpPr>
            <a:spLocks noGrp="1"/>
          </p:cNvSpPr>
          <p:nvPr>
            <p:ph type="body"/>
          </p:nvPr>
        </p:nvSpPr>
        <p:spPr>
          <a:xfrm>
            <a:off x="456840" y="4146120"/>
            <a:ext cx="2404440" cy="2324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8" name="PlaceHolder 6"/>
          <p:cNvSpPr>
            <a:spLocks noGrp="1"/>
          </p:cNvSpPr>
          <p:nvPr>
            <p:ph type="body"/>
          </p:nvPr>
        </p:nvSpPr>
        <p:spPr>
          <a:xfrm>
            <a:off x="2981880" y="4146120"/>
            <a:ext cx="2404440" cy="2324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9" name="PlaceHolder 7"/>
          <p:cNvSpPr>
            <a:spLocks noGrp="1"/>
          </p:cNvSpPr>
          <p:nvPr>
            <p:ph type="body"/>
          </p:nvPr>
        </p:nvSpPr>
        <p:spPr>
          <a:xfrm>
            <a:off x="5506920" y="4146120"/>
            <a:ext cx="2404440" cy="2324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ru-RU" sz="3000" spc="-1" strike="noStrike">
              <a:solidFill>
                <a:srgbClr val="4f271c"/>
              </a:solidFill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subTitle"/>
          </p:nvPr>
        </p:nvSpPr>
        <p:spPr>
          <a:xfrm>
            <a:off x="456840" y="1600200"/>
            <a:ext cx="7467480" cy="4873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ru-RU" sz="3000" spc="-1" strike="noStrike">
              <a:solidFill>
                <a:srgbClr val="4f271c"/>
              </a:solid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7467480" cy="4873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ru-RU" sz="3000" spc="-1" strike="noStrike">
              <a:solidFill>
                <a:srgbClr val="4f271c"/>
              </a:solid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3643920" cy="4873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920" cy="4873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ru-RU" sz="3000" spc="-1" strike="noStrike">
              <a:solidFill>
                <a:srgbClr val="4f271c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ru-RU" sz="3000" spc="-1" strike="noStrike">
              <a:solidFill>
                <a:srgbClr val="4f271c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7467480" cy="4873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subTitle"/>
          </p:nvPr>
        </p:nvSpPr>
        <p:spPr>
          <a:xfrm>
            <a:off x="456840" y="274320"/>
            <a:ext cx="7467480" cy="5299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ru-RU" sz="3000" spc="-1" strike="noStrike">
              <a:solidFill>
                <a:srgbClr val="4f271c"/>
              </a:solid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3643920" cy="2324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920" cy="4873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456840" y="4146120"/>
            <a:ext cx="3643920" cy="2324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ru-RU" sz="3000" spc="-1" strike="noStrike">
              <a:solidFill>
                <a:srgbClr val="4f271c"/>
              </a:solidFill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3643920" cy="4873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920" cy="2324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4283280" y="4146120"/>
            <a:ext cx="3643920" cy="2324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ru-RU" sz="3000" spc="-1" strike="noStrike">
              <a:solidFill>
                <a:srgbClr val="4f271c"/>
              </a:solidFill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3643920" cy="2324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920" cy="2324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456840" y="4146120"/>
            <a:ext cx="7467480" cy="2324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ru-RU" sz="3000" spc="-1" strike="noStrike">
              <a:solidFill>
                <a:srgbClr val="4f271c"/>
              </a:solid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7467480" cy="2324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456840" y="4146120"/>
            <a:ext cx="7467480" cy="2324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ru-RU" sz="3000" spc="-1" strike="noStrike">
              <a:solidFill>
                <a:srgbClr val="4f271c"/>
              </a:solid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3643920" cy="2324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920" cy="2324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456840" y="4146120"/>
            <a:ext cx="3643920" cy="2324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4283280" y="4146120"/>
            <a:ext cx="3643920" cy="2324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ru-RU" sz="3000" spc="-1" strike="noStrike">
              <a:solidFill>
                <a:srgbClr val="4f271c"/>
              </a:solidFill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2404440" cy="2324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2981880" y="1600200"/>
            <a:ext cx="2404440" cy="2324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 type="body"/>
          </p:nvPr>
        </p:nvSpPr>
        <p:spPr>
          <a:xfrm>
            <a:off x="5506920" y="1600200"/>
            <a:ext cx="2404440" cy="2324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4" name="PlaceHolder 5"/>
          <p:cNvSpPr>
            <a:spLocks noGrp="1"/>
          </p:cNvSpPr>
          <p:nvPr>
            <p:ph type="body"/>
          </p:nvPr>
        </p:nvSpPr>
        <p:spPr>
          <a:xfrm>
            <a:off x="456840" y="4146120"/>
            <a:ext cx="2404440" cy="2324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5" name="PlaceHolder 6"/>
          <p:cNvSpPr>
            <a:spLocks noGrp="1"/>
          </p:cNvSpPr>
          <p:nvPr>
            <p:ph type="body"/>
          </p:nvPr>
        </p:nvSpPr>
        <p:spPr>
          <a:xfrm>
            <a:off x="2981880" y="4146120"/>
            <a:ext cx="2404440" cy="2324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6" name="PlaceHolder 7"/>
          <p:cNvSpPr>
            <a:spLocks noGrp="1"/>
          </p:cNvSpPr>
          <p:nvPr>
            <p:ph type="body"/>
          </p:nvPr>
        </p:nvSpPr>
        <p:spPr>
          <a:xfrm>
            <a:off x="5506920" y="4146120"/>
            <a:ext cx="2404440" cy="2324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ru-RU" sz="3000" spc="-1" strike="noStrike">
              <a:solidFill>
                <a:srgbClr val="4f271c"/>
              </a:solidFill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subTitle"/>
          </p:nvPr>
        </p:nvSpPr>
        <p:spPr>
          <a:xfrm>
            <a:off x="456840" y="1600200"/>
            <a:ext cx="7467480" cy="4873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ru-RU" sz="3000" spc="-1" strike="noStrike">
              <a:solidFill>
                <a:srgbClr val="4f271c"/>
              </a:solidFill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7467480" cy="4873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ru-RU" sz="3000" spc="-1" strike="noStrike">
              <a:solidFill>
                <a:srgbClr val="4f271c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3643920" cy="4873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920" cy="4873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ru-RU" sz="3000" spc="-1" strike="noStrike">
              <a:solidFill>
                <a:srgbClr val="4f271c"/>
              </a:solidFill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3643920" cy="4873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920" cy="4873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ru-RU" sz="3000" spc="-1" strike="noStrike">
              <a:solidFill>
                <a:srgbClr val="4f271c"/>
              </a:solid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subTitle"/>
          </p:nvPr>
        </p:nvSpPr>
        <p:spPr>
          <a:xfrm>
            <a:off x="456840" y="274320"/>
            <a:ext cx="7467480" cy="5299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ru-RU" sz="3000" spc="-1" strike="noStrike">
              <a:solidFill>
                <a:srgbClr val="4f271c"/>
              </a:solidFill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3643920" cy="2324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920" cy="4873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 type="body"/>
          </p:nvPr>
        </p:nvSpPr>
        <p:spPr>
          <a:xfrm>
            <a:off x="456840" y="4146120"/>
            <a:ext cx="3643920" cy="2324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ru-RU" sz="3000" spc="-1" strike="noStrike">
              <a:solidFill>
                <a:srgbClr val="4f271c"/>
              </a:solidFill>
              <a:latin typeface="Arial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3643920" cy="4873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920" cy="2324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0" name="PlaceHolder 4"/>
          <p:cNvSpPr>
            <a:spLocks noGrp="1"/>
          </p:cNvSpPr>
          <p:nvPr>
            <p:ph type="body"/>
          </p:nvPr>
        </p:nvSpPr>
        <p:spPr>
          <a:xfrm>
            <a:off x="4283280" y="4146120"/>
            <a:ext cx="3643920" cy="2324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ru-RU" sz="3000" spc="-1" strike="noStrike">
              <a:solidFill>
                <a:srgbClr val="4f271c"/>
              </a:solidFill>
              <a:latin typeface="Arial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3643920" cy="2324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920" cy="2324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4" name="PlaceHolder 4"/>
          <p:cNvSpPr>
            <a:spLocks noGrp="1"/>
          </p:cNvSpPr>
          <p:nvPr>
            <p:ph type="body"/>
          </p:nvPr>
        </p:nvSpPr>
        <p:spPr>
          <a:xfrm>
            <a:off x="456840" y="4146120"/>
            <a:ext cx="7467480" cy="2324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ru-RU" sz="3000" spc="-1" strike="noStrike">
              <a:solidFill>
                <a:srgbClr val="4f271c"/>
              </a:solidFill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7467480" cy="2324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 type="body"/>
          </p:nvPr>
        </p:nvSpPr>
        <p:spPr>
          <a:xfrm>
            <a:off x="456840" y="4146120"/>
            <a:ext cx="7467480" cy="2324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ru-RU" sz="3000" spc="-1" strike="noStrike">
              <a:solidFill>
                <a:srgbClr val="4f271c"/>
              </a:solidFill>
              <a:latin typeface="Arial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3643920" cy="2324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0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920" cy="2324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1" name="PlaceHolder 4"/>
          <p:cNvSpPr>
            <a:spLocks noGrp="1"/>
          </p:cNvSpPr>
          <p:nvPr>
            <p:ph type="body"/>
          </p:nvPr>
        </p:nvSpPr>
        <p:spPr>
          <a:xfrm>
            <a:off x="456840" y="4146120"/>
            <a:ext cx="3643920" cy="2324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2" name="PlaceHolder 5"/>
          <p:cNvSpPr>
            <a:spLocks noGrp="1"/>
          </p:cNvSpPr>
          <p:nvPr>
            <p:ph type="body"/>
          </p:nvPr>
        </p:nvSpPr>
        <p:spPr>
          <a:xfrm>
            <a:off x="4283280" y="4146120"/>
            <a:ext cx="3643920" cy="2324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ru-RU" sz="3000" spc="-1" strike="noStrike">
              <a:solidFill>
                <a:srgbClr val="4f271c"/>
              </a:solidFill>
              <a:latin typeface="Aria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2404440" cy="2324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 type="body"/>
          </p:nvPr>
        </p:nvSpPr>
        <p:spPr>
          <a:xfrm>
            <a:off x="2981880" y="1600200"/>
            <a:ext cx="2404440" cy="2324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6" name="PlaceHolder 4"/>
          <p:cNvSpPr>
            <a:spLocks noGrp="1"/>
          </p:cNvSpPr>
          <p:nvPr>
            <p:ph type="body"/>
          </p:nvPr>
        </p:nvSpPr>
        <p:spPr>
          <a:xfrm>
            <a:off x="5506920" y="1600200"/>
            <a:ext cx="2404440" cy="2324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7" name="PlaceHolder 5"/>
          <p:cNvSpPr>
            <a:spLocks noGrp="1"/>
          </p:cNvSpPr>
          <p:nvPr>
            <p:ph type="body"/>
          </p:nvPr>
        </p:nvSpPr>
        <p:spPr>
          <a:xfrm>
            <a:off x="456840" y="4146120"/>
            <a:ext cx="2404440" cy="2324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8" name="PlaceHolder 6"/>
          <p:cNvSpPr>
            <a:spLocks noGrp="1"/>
          </p:cNvSpPr>
          <p:nvPr>
            <p:ph type="body"/>
          </p:nvPr>
        </p:nvSpPr>
        <p:spPr>
          <a:xfrm>
            <a:off x="2981880" y="4146120"/>
            <a:ext cx="2404440" cy="2324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9" name="PlaceHolder 7"/>
          <p:cNvSpPr>
            <a:spLocks noGrp="1"/>
          </p:cNvSpPr>
          <p:nvPr>
            <p:ph type="body"/>
          </p:nvPr>
        </p:nvSpPr>
        <p:spPr>
          <a:xfrm>
            <a:off x="5506920" y="4146120"/>
            <a:ext cx="2404440" cy="2324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ru-RU" sz="3000" spc="-1" strike="noStrike">
              <a:solidFill>
                <a:srgbClr val="4f271c"/>
              </a:solid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ru-RU" sz="3000" spc="-1" strike="noStrike">
              <a:solidFill>
                <a:srgbClr val="4f271c"/>
              </a:solidFill>
              <a:latin typeface="Arial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 type="subTitle"/>
          </p:nvPr>
        </p:nvSpPr>
        <p:spPr>
          <a:xfrm>
            <a:off x="456840" y="1600200"/>
            <a:ext cx="7467480" cy="4873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ru-RU" sz="3000" spc="-1" strike="noStrike">
              <a:solidFill>
                <a:srgbClr val="4f271c"/>
              </a:solidFill>
              <a:latin typeface="Arial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7467480" cy="4873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ru-RU" sz="3000" spc="-1" strike="noStrike">
              <a:solidFill>
                <a:srgbClr val="4f271c"/>
              </a:solidFill>
              <a:latin typeface="Arial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3643920" cy="4873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920" cy="4873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ru-RU" sz="3000" spc="-1" strike="noStrike">
              <a:solidFill>
                <a:srgbClr val="4f271c"/>
              </a:solid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subTitle"/>
          </p:nvPr>
        </p:nvSpPr>
        <p:spPr>
          <a:xfrm>
            <a:off x="456840" y="274320"/>
            <a:ext cx="7467480" cy="5299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ru-RU" sz="3000" spc="-1" strike="noStrike">
              <a:solidFill>
                <a:srgbClr val="4f271c"/>
              </a:solidFill>
              <a:latin typeface="Arial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3643920" cy="2324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920" cy="4873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3" name="PlaceHolder 4"/>
          <p:cNvSpPr>
            <a:spLocks noGrp="1"/>
          </p:cNvSpPr>
          <p:nvPr>
            <p:ph type="body"/>
          </p:nvPr>
        </p:nvSpPr>
        <p:spPr>
          <a:xfrm>
            <a:off x="456840" y="4146120"/>
            <a:ext cx="3643920" cy="2324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ru-RU" sz="3000" spc="-1" strike="noStrike">
              <a:solidFill>
                <a:srgbClr val="4f271c"/>
              </a:solidFill>
              <a:latin typeface="Arial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3643920" cy="4873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6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920" cy="2324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7" name="PlaceHolder 4"/>
          <p:cNvSpPr>
            <a:spLocks noGrp="1"/>
          </p:cNvSpPr>
          <p:nvPr>
            <p:ph type="body"/>
          </p:nvPr>
        </p:nvSpPr>
        <p:spPr>
          <a:xfrm>
            <a:off x="4283280" y="4146120"/>
            <a:ext cx="3643920" cy="2324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ru-RU" sz="3000" spc="-1" strike="noStrike">
              <a:solidFill>
                <a:srgbClr val="4f271c"/>
              </a:solidFill>
              <a:latin typeface="Arial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3643920" cy="2324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0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920" cy="2324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1" name="PlaceHolder 4"/>
          <p:cNvSpPr>
            <a:spLocks noGrp="1"/>
          </p:cNvSpPr>
          <p:nvPr>
            <p:ph type="body"/>
          </p:nvPr>
        </p:nvSpPr>
        <p:spPr>
          <a:xfrm>
            <a:off x="456840" y="4146120"/>
            <a:ext cx="7467480" cy="2324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ru-RU" sz="3000" spc="-1" strike="noStrike">
              <a:solidFill>
                <a:srgbClr val="4f271c"/>
              </a:solidFill>
              <a:latin typeface="Arial"/>
            </a:endParaRPr>
          </a:p>
        </p:txBody>
      </p:sp>
      <p:sp>
        <p:nvSpPr>
          <p:cNvPr id="253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7467480" cy="2324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4" name="PlaceHolder 3"/>
          <p:cNvSpPr>
            <a:spLocks noGrp="1"/>
          </p:cNvSpPr>
          <p:nvPr>
            <p:ph type="body"/>
          </p:nvPr>
        </p:nvSpPr>
        <p:spPr>
          <a:xfrm>
            <a:off x="456840" y="4146120"/>
            <a:ext cx="7467480" cy="2324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ru-RU" sz="3000" spc="-1" strike="noStrike">
              <a:solidFill>
                <a:srgbClr val="4f271c"/>
              </a:solidFill>
              <a:latin typeface="Arial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3643920" cy="2324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7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920" cy="2324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8" name="PlaceHolder 4"/>
          <p:cNvSpPr>
            <a:spLocks noGrp="1"/>
          </p:cNvSpPr>
          <p:nvPr>
            <p:ph type="body"/>
          </p:nvPr>
        </p:nvSpPr>
        <p:spPr>
          <a:xfrm>
            <a:off x="456840" y="4146120"/>
            <a:ext cx="3643920" cy="2324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9" name="PlaceHolder 5"/>
          <p:cNvSpPr>
            <a:spLocks noGrp="1"/>
          </p:cNvSpPr>
          <p:nvPr>
            <p:ph type="body"/>
          </p:nvPr>
        </p:nvSpPr>
        <p:spPr>
          <a:xfrm>
            <a:off x="4283280" y="4146120"/>
            <a:ext cx="3643920" cy="2324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subTitle"/>
          </p:nvPr>
        </p:nvSpPr>
        <p:spPr>
          <a:xfrm>
            <a:off x="456840" y="274320"/>
            <a:ext cx="7467480" cy="5299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ru-RU" sz="3000" spc="-1" strike="noStrike">
              <a:solidFill>
                <a:srgbClr val="4f271c"/>
              </a:solidFill>
              <a:latin typeface="Arial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2404440" cy="2324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2" name="PlaceHolder 3"/>
          <p:cNvSpPr>
            <a:spLocks noGrp="1"/>
          </p:cNvSpPr>
          <p:nvPr>
            <p:ph type="body"/>
          </p:nvPr>
        </p:nvSpPr>
        <p:spPr>
          <a:xfrm>
            <a:off x="2981880" y="1600200"/>
            <a:ext cx="2404440" cy="2324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3" name="PlaceHolder 4"/>
          <p:cNvSpPr>
            <a:spLocks noGrp="1"/>
          </p:cNvSpPr>
          <p:nvPr>
            <p:ph type="body"/>
          </p:nvPr>
        </p:nvSpPr>
        <p:spPr>
          <a:xfrm>
            <a:off x="5506920" y="1600200"/>
            <a:ext cx="2404440" cy="2324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4" name="PlaceHolder 5"/>
          <p:cNvSpPr>
            <a:spLocks noGrp="1"/>
          </p:cNvSpPr>
          <p:nvPr>
            <p:ph type="body"/>
          </p:nvPr>
        </p:nvSpPr>
        <p:spPr>
          <a:xfrm>
            <a:off x="456840" y="4146120"/>
            <a:ext cx="2404440" cy="2324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5" name="PlaceHolder 6"/>
          <p:cNvSpPr>
            <a:spLocks noGrp="1"/>
          </p:cNvSpPr>
          <p:nvPr>
            <p:ph type="body"/>
          </p:nvPr>
        </p:nvSpPr>
        <p:spPr>
          <a:xfrm>
            <a:off x="2981880" y="4146120"/>
            <a:ext cx="2404440" cy="2324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6" name="PlaceHolder 7"/>
          <p:cNvSpPr>
            <a:spLocks noGrp="1"/>
          </p:cNvSpPr>
          <p:nvPr>
            <p:ph type="body"/>
          </p:nvPr>
        </p:nvSpPr>
        <p:spPr>
          <a:xfrm>
            <a:off x="5506920" y="4146120"/>
            <a:ext cx="2404440" cy="2324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ru-RU" sz="3000" spc="-1" strike="noStrike">
              <a:solidFill>
                <a:srgbClr val="4f271c"/>
              </a:solidFill>
              <a:latin typeface="Arial"/>
            </a:endParaRPr>
          </a:p>
        </p:txBody>
      </p:sp>
      <p:sp>
        <p:nvSpPr>
          <p:cNvPr id="286" name="PlaceHolder 2"/>
          <p:cNvSpPr>
            <a:spLocks noGrp="1"/>
          </p:cNvSpPr>
          <p:nvPr>
            <p:ph type="subTitle"/>
          </p:nvPr>
        </p:nvSpPr>
        <p:spPr>
          <a:xfrm>
            <a:off x="456840" y="1600200"/>
            <a:ext cx="7467480" cy="4873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ru-RU" sz="3000" spc="-1" strike="noStrike">
              <a:solidFill>
                <a:srgbClr val="4f271c"/>
              </a:solidFill>
              <a:latin typeface="Arial"/>
            </a:endParaRPr>
          </a:p>
        </p:txBody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7467480" cy="4873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ru-RU" sz="3000" spc="-1" strike="noStrike">
              <a:solidFill>
                <a:srgbClr val="4f271c"/>
              </a:solidFill>
              <a:latin typeface="Arial"/>
            </a:endParaRPr>
          </a:p>
        </p:txBody>
      </p:sp>
      <p:sp>
        <p:nvSpPr>
          <p:cNvPr id="290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3643920" cy="4873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1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920" cy="4873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ru-RU" sz="3000" spc="-1" strike="noStrike">
              <a:solidFill>
                <a:srgbClr val="4f271c"/>
              </a:solidFill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subTitle"/>
          </p:nvPr>
        </p:nvSpPr>
        <p:spPr>
          <a:xfrm>
            <a:off x="456840" y="274320"/>
            <a:ext cx="7467480" cy="5299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ru-RU" sz="3000" spc="-1" strike="noStrike">
              <a:solidFill>
                <a:srgbClr val="4f271c"/>
              </a:solidFill>
              <a:latin typeface="Arial"/>
            </a:endParaRPr>
          </a:p>
        </p:txBody>
      </p:sp>
      <p:sp>
        <p:nvSpPr>
          <p:cNvPr id="295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3643920" cy="2324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6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920" cy="4873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7" name="PlaceHolder 4"/>
          <p:cNvSpPr>
            <a:spLocks noGrp="1"/>
          </p:cNvSpPr>
          <p:nvPr>
            <p:ph type="body"/>
          </p:nvPr>
        </p:nvSpPr>
        <p:spPr>
          <a:xfrm>
            <a:off x="456840" y="4146120"/>
            <a:ext cx="3643920" cy="2324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ru-RU" sz="3000" spc="-1" strike="noStrike">
              <a:solidFill>
                <a:srgbClr val="4f271c"/>
              </a:solidFill>
              <a:latin typeface="Arial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3643920" cy="4873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0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920" cy="2324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1" name="PlaceHolder 4"/>
          <p:cNvSpPr>
            <a:spLocks noGrp="1"/>
          </p:cNvSpPr>
          <p:nvPr>
            <p:ph type="body"/>
          </p:nvPr>
        </p:nvSpPr>
        <p:spPr>
          <a:xfrm>
            <a:off x="4283280" y="4146120"/>
            <a:ext cx="3643920" cy="2324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ru-RU" sz="3000" spc="-1" strike="noStrike">
              <a:solidFill>
                <a:srgbClr val="4f271c"/>
              </a:solidFill>
              <a:latin typeface="Arial"/>
            </a:endParaRPr>
          </a:p>
        </p:txBody>
      </p:sp>
      <p:sp>
        <p:nvSpPr>
          <p:cNvPr id="303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3643920" cy="2324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4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920" cy="2324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5" name="PlaceHolder 4"/>
          <p:cNvSpPr>
            <a:spLocks noGrp="1"/>
          </p:cNvSpPr>
          <p:nvPr>
            <p:ph type="body"/>
          </p:nvPr>
        </p:nvSpPr>
        <p:spPr>
          <a:xfrm>
            <a:off x="456840" y="4146120"/>
            <a:ext cx="7467480" cy="2324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ru-RU" sz="3000" spc="-1" strike="noStrike">
              <a:solidFill>
                <a:srgbClr val="4f271c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3643920" cy="2324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920" cy="4873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6840" y="4146120"/>
            <a:ext cx="3643920" cy="2324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ru-RU" sz="3000" spc="-1" strike="noStrike">
              <a:solidFill>
                <a:srgbClr val="4f271c"/>
              </a:solidFill>
              <a:latin typeface="Arial"/>
            </a:endParaRPr>
          </a:p>
        </p:txBody>
      </p:sp>
      <p:sp>
        <p:nvSpPr>
          <p:cNvPr id="307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7467480" cy="2324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8" name="PlaceHolder 3"/>
          <p:cNvSpPr>
            <a:spLocks noGrp="1"/>
          </p:cNvSpPr>
          <p:nvPr>
            <p:ph type="body"/>
          </p:nvPr>
        </p:nvSpPr>
        <p:spPr>
          <a:xfrm>
            <a:off x="456840" y="4146120"/>
            <a:ext cx="7467480" cy="2324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ru-RU" sz="3000" spc="-1" strike="noStrike">
              <a:solidFill>
                <a:srgbClr val="4f271c"/>
              </a:solidFill>
              <a:latin typeface="Arial"/>
            </a:endParaRPr>
          </a:p>
        </p:txBody>
      </p:sp>
      <p:sp>
        <p:nvSpPr>
          <p:cNvPr id="310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3643920" cy="2324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1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920" cy="2324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2" name="PlaceHolder 4"/>
          <p:cNvSpPr>
            <a:spLocks noGrp="1"/>
          </p:cNvSpPr>
          <p:nvPr>
            <p:ph type="body"/>
          </p:nvPr>
        </p:nvSpPr>
        <p:spPr>
          <a:xfrm>
            <a:off x="456840" y="4146120"/>
            <a:ext cx="3643920" cy="2324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3" name="PlaceHolder 5"/>
          <p:cNvSpPr>
            <a:spLocks noGrp="1"/>
          </p:cNvSpPr>
          <p:nvPr>
            <p:ph type="body"/>
          </p:nvPr>
        </p:nvSpPr>
        <p:spPr>
          <a:xfrm>
            <a:off x="4283280" y="4146120"/>
            <a:ext cx="3643920" cy="2324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ru-RU" sz="3000" spc="-1" strike="noStrike">
              <a:solidFill>
                <a:srgbClr val="4f271c"/>
              </a:solidFill>
              <a:latin typeface="Arial"/>
            </a:endParaRPr>
          </a:p>
        </p:txBody>
      </p:sp>
      <p:sp>
        <p:nvSpPr>
          <p:cNvPr id="315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2404440" cy="2324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6" name="PlaceHolder 3"/>
          <p:cNvSpPr>
            <a:spLocks noGrp="1"/>
          </p:cNvSpPr>
          <p:nvPr>
            <p:ph type="body"/>
          </p:nvPr>
        </p:nvSpPr>
        <p:spPr>
          <a:xfrm>
            <a:off x="2981880" y="1600200"/>
            <a:ext cx="2404440" cy="2324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7" name="PlaceHolder 4"/>
          <p:cNvSpPr>
            <a:spLocks noGrp="1"/>
          </p:cNvSpPr>
          <p:nvPr>
            <p:ph type="body"/>
          </p:nvPr>
        </p:nvSpPr>
        <p:spPr>
          <a:xfrm>
            <a:off x="5506920" y="1600200"/>
            <a:ext cx="2404440" cy="2324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8" name="PlaceHolder 5"/>
          <p:cNvSpPr>
            <a:spLocks noGrp="1"/>
          </p:cNvSpPr>
          <p:nvPr>
            <p:ph type="body"/>
          </p:nvPr>
        </p:nvSpPr>
        <p:spPr>
          <a:xfrm>
            <a:off x="456840" y="4146120"/>
            <a:ext cx="2404440" cy="2324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9" name="PlaceHolder 6"/>
          <p:cNvSpPr>
            <a:spLocks noGrp="1"/>
          </p:cNvSpPr>
          <p:nvPr>
            <p:ph type="body"/>
          </p:nvPr>
        </p:nvSpPr>
        <p:spPr>
          <a:xfrm>
            <a:off x="2981880" y="4146120"/>
            <a:ext cx="2404440" cy="2324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0" name="PlaceHolder 7"/>
          <p:cNvSpPr>
            <a:spLocks noGrp="1"/>
          </p:cNvSpPr>
          <p:nvPr>
            <p:ph type="body"/>
          </p:nvPr>
        </p:nvSpPr>
        <p:spPr>
          <a:xfrm>
            <a:off x="5506920" y="4146120"/>
            <a:ext cx="2404440" cy="2324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ru-RU" sz="3000" spc="-1" strike="noStrike">
              <a:solidFill>
                <a:srgbClr val="4f271c"/>
              </a:solidFill>
              <a:latin typeface="Arial"/>
            </a:endParaRPr>
          </a:p>
        </p:txBody>
      </p:sp>
      <p:sp>
        <p:nvSpPr>
          <p:cNvPr id="340" name="PlaceHolder 2"/>
          <p:cNvSpPr>
            <a:spLocks noGrp="1"/>
          </p:cNvSpPr>
          <p:nvPr>
            <p:ph type="subTitle"/>
          </p:nvPr>
        </p:nvSpPr>
        <p:spPr>
          <a:xfrm>
            <a:off x="456840" y="1600200"/>
            <a:ext cx="7467480" cy="4873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ru-RU" sz="3000" spc="-1" strike="noStrike">
              <a:solidFill>
                <a:srgbClr val="4f271c"/>
              </a:solidFill>
              <a:latin typeface="Arial"/>
            </a:endParaRPr>
          </a:p>
        </p:txBody>
      </p:sp>
      <p:sp>
        <p:nvSpPr>
          <p:cNvPr id="342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7467480" cy="4873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ru-RU" sz="3000" spc="-1" strike="noStrike">
              <a:solidFill>
                <a:srgbClr val="4f271c"/>
              </a:solidFill>
              <a:latin typeface="Arial"/>
            </a:endParaRPr>
          </a:p>
        </p:txBody>
      </p:sp>
      <p:sp>
        <p:nvSpPr>
          <p:cNvPr id="344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3643920" cy="4873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5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920" cy="4873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ru-RU" sz="3000" spc="-1" strike="noStrike">
              <a:solidFill>
                <a:srgbClr val="4f271c"/>
              </a:solidFill>
              <a:latin typeface="Aria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subTitle"/>
          </p:nvPr>
        </p:nvSpPr>
        <p:spPr>
          <a:xfrm>
            <a:off x="456840" y="274320"/>
            <a:ext cx="7467480" cy="5299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ru-RU" sz="3000" spc="-1" strike="noStrike">
              <a:solidFill>
                <a:srgbClr val="4f271c"/>
              </a:solidFill>
              <a:latin typeface="Arial"/>
            </a:endParaRPr>
          </a:p>
        </p:txBody>
      </p:sp>
      <p:sp>
        <p:nvSpPr>
          <p:cNvPr id="349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3643920" cy="2324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0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920" cy="4873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1" name="PlaceHolder 4"/>
          <p:cNvSpPr>
            <a:spLocks noGrp="1"/>
          </p:cNvSpPr>
          <p:nvPr>
            <p:ph type="body"/>
          </p:nvPr>
        </p:nvSpPr>
        <p:spPr>
          <a:xfrm>
            <a:off x="456840" y="4146120"/>
            <a:ext cx="3643920" cy="2324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ru-RU" sz="3000" spc="-1" strike="noStrike">
              <a:solidFill>
                <a:srgbClr val="4f271c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3643920" cy="4873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920" cy="2324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283280" y="4146120"/>
            <a:ext cx="3643920" cy="2324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ru-RU" sz="3000" spc="-1" strike="noStrike">
              <a:solidFill>
                <a:srgbClr val="4f271c"/>
              </a:solidFill>
              <a:latin typeface="Arial"/>
            </a:endParaRPr>
          </a:p>
        </p:txBody>
      </p:sp>
      <p:sp>
        <p:nvSpPr>
          <p:cNvPr id="353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3643920" cy="4873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4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920" cy="2324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5" name="PlaceHolder 4"/>
          <p:cNvSpPr>
            <a:spLocks noGrp="1"/>
          </p:cNvSpPr>
          <p:nvPr>
            <p:ph type="body"/>
          </p:nvPr>
        </p:nvSpPr>
        <p:spPr>
          <a:xfrm>
            <a:off x="4283280" y="4146120"/>
            <a:ext cx="3643920" cy="2324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ru-RU" sz="3000" spc="-1" strike="noStrike">
              <a:solidFill>
                <a:srgbClr val="4f271c"/>
              </a:solidFill>
              <a:latin typeface="Arial"/>
            </a:endParaRPr>
          </a:p>
        </p:txBody>
      </p:sp>
      <p:sp>
        <p:nvSpPr>
          <p:cNvPr id="357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3643920" cy="2324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8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920" cy="2324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9" name="PlaceHolder 4"/>
          <p:cNvSpPr>
            <a:spLocks noGrp="1"/>
          </p:cNvSpPr>
          <p:nvPr>
            <p:ph type="body"/>
          </p:nvPr>
        </p:nvSpPr>
        <p:spPr>
          <a:xfrm>
            <a:off x="456840" y="4146120"/>
            <a:ext cx="7467480" cy="2324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ru-RU" sz="3000" spc="-1" strike="noStrike">
              <a:solidFill>
                <a:srgbClr val="4f271c"/>
              </a:solidFill>
              <a:latin typeface="Arial"/>
            </a:endParaRPr>
          </a:p>
        </p:txBody>
      </p:sp>
      <p:sp>
        <p:nvSpPr>
          <p:cNvPr id="361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7467480" cy="2324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2" name="PlaceHolder 3"/>
          <p:cNvSpPr>
            <a:spLocks noGrp="1"/>
          </p:cNvSpPr>
          <p:nvPr>
            <p:ph type="body"/>
          </p:nvPr>
        </p:nvSpPr>
        <p:spPr>
          <a:xfrm>
            <a:off x="456840" y="4146120"/>
            <a:ext cx="7467480" cy="2324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ru-RU" sz="3000" spc="-1" strike="noStrike">
              <a:solidFill>
                <a:srgbClr val="4f271c"/>
              </a:solidFill>
              <a:latin typeface="Arial"/>
            </a:endParaRPr>
          </a:p>
        </p:txBody>
      </p:sp>
      <p:sp>
        <p:nvSpPr>
          <p:cNvPr id="364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3643920" cy="2324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5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920" cy="2324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6" name="PlaceHolder 4"/>
          <p:cNvSpPr>
            <a:spLocks noGrp="1"/>
          </p:cNvSpPr>
          <p:nvPr>
            <p:ph type="body"/>
          </p:nvPr>
        </p:nvSpPr>
        <p:spPr>
          <a:xfrm>
            <a:off x="456840" y="4146120"/>
            <a:ext cx="3643920" cy="2324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7" name="PlaceHolder 5"/>
          <p:cNvSpPr>
            <a:spLocks noGrp="1"/>
          </p:cNvSpPr>
          <p:nvPr>
            <p:ph type="body"/>
          </p:nvPr>
        </p:nvSpPr>
        <p:spPr>
          <a:xfrm>
            <a:off x="4283280" y="4146120"/>
            <a:ext cx="3643920" cy="2324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ru-RU" sz="3000" spc="-1" strike="noStrike">
              <a:solidFill>
                <a:srgbClr val="4f271c"/>
              </a:solidFill>
              <a:latin typeface="Arial"/>
            </a:endParaRPr>
          </a:p>
        </p:txBody>
      </p:sp>
      <p:sp>
        <p:nvSpPr>
          <p:cNvPr id="369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2404440" cy="2324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0" name="PlaceHolder 3"/>
          <p:cNvSpPr>
            <a:spLocks noGrp="1"/>
          </p:cNvSpPr>
          <p:nvPr>
            <p:ph type="body"/>
          </p:nvPr>
        </p:nvSpPr>
        <p:spPr>
          <a:xfrm>
            <a:off x="2981880" y="1600200"/>
            <a:ext cx="2404440" cy="2324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1" name="PlaceHolder 4"/>
          <p:cNvSpPr>
            <a:spLocks noGrp="1"/>
          </p:cNvSpPr>
          <p:nvPr>
            <p:ph type="body"/>
          </p:nvPr>
        </p:nvSpPr>
        <p:spPr>
          <a:xfrm>
            <a:off x="5506920" y="1600200"/>
            <a:ext cx="2404440" cy="2324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2" name="PlaceHolder 5"/>
          <p:cNvSpPr>
            <a:spLocks noGrp="1"/>
          </p:cNvSpPr>
          <p:nvPr>
            <p:ph type="body"/>
          </p:nvPr>
        </p:nvSpPr>
        <p:spPr>
          <a:xfrm>
            <a:off x="456840" y="4146120"/>
            <a:ext cx="2404440" cy="2324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3" name="PlaceHolder 6"/>
          <p:cNvSpPr>
            <a:spLocks noGrp="1"/>
          </p:cNvSpPr>
          <p:nvPr>
            <p:ph type="body"/>
          </p:nvPr>
        </p:nvSpPr>
        <p:spPr>
          <a:xfrm>
            <a:off x="2981880" y="4146120"/>
            <a:ext cx="2404440" cy="2324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4" name="PlaceHolder 7"/>
          <p:cNvSpPr>
            <a:spLocks noGrp="1"/>
          </p:cNvSpPr>
          <p:nvPr>
            <p:ph type="body"/>
          </p:nvPr>
        </p:nvSpPr>
        <p:spPr>
          <a:xfrm>
            <a:off x="5506920" y="4146120"/>
            <a:ext cx="2404440" cy="2324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ru-RU" sz="3000" spc="-1" strike="noStrike">
              <a:solidFill>
                <a:srgbClr val="4f271c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3643920" cy="2324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920" cy="2324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56840" y="4146120"/>
            <a:ext cx="7467480" cy="23245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200"/>
            </a:gs>
            <a:gs pos="100000">
              <a:srgbClr val="4d0808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Line 1"/>
          <p:cNvSpPr/>
          <p:nvPr/>
        </p:nvSpPr>
        <p:spPr>
          <a:xfrm>
            <a:off x="8763120" y="0"/>
            <a:ext cx="0" cy="6858000"/>
          </a:xfrm>
          <a:prstGeom prst="line">
            <a:avLst/>
          </a:prstGeom>
          <a:ln w="38160">
            <a:solidFill>
              <a:srgbClr val="aec7d0">
                <a:alpha val="93000"/>
              </a:srgbClr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PlaceHolder 2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r>
              <a:rPr b="0" lang="ru-RU" sz="3000" spc="-1" strike="noStrike">
                <a:solidFill>
                  <a:srgbClr val="4f271c"/>
                </a:solidFill>
                <a:latin typeface="Arial"/>
              </a:rPr>
              <a:t>Для правки текста заглавия щёлкните мышью</a:t>
            </a:r>
            <a:endParaRPr b="0" lang="ru-RU" sz="3000" spc="-1" strike="noStrike">
              <a:solidFill>
                <a:srgbClr val="4f271c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56840" y="1600200"/>
            <a:ext cx="7467480" cy="4873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272880" indent="-272880">
              <a:spcBef>
                <a:spcPts val="598"/>
              </a:spcBef>
              <a:buClr>
                <a:srgbClr val="3891a7"/>
              </a:buClr>
              <a:buSzPct val="70000"/>
              <a:buFont typeface="Wingdings" charset="2"/>
              <a:buChar char="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Для правки структуры щёлкните мышью</a:t>
            </a: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  <a:p>
            <a:pPr lvl="1" marL="639720" indent="-273240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  <a:p>
            <a:pPr lvl="2" marL="914400" indent="-182880">
              <a:spcBef>
                <a:spcPts val="598"/>
              </a:spcBef>
              <a:buClr>
                <a:srgbClr val="307f93"/>
              </a:buClr>
              <a:buSzPct val="60000"/>
              <a:buFont typeface="Wingdings" charset="2"/>
              <a:buChar char="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  <a:p>
            <a:pPr lvl="3" marL="1187280" indent="-182520">
              <a:spcBef>
                <a:spcPts val="598"/>
              </a:spcBef>
              <a:buClr>
                <a:srgbClr val="aec7d0"/>
              </a:buClr>
              <a:buSzPct val="60000"/>
              <a:buFont typeface="Wingdings" charset="2"/>
              <a:buChar char="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Четвёртый уровень структуры</a:t>
            </a: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  <a:p>
            <a:pPr lvl="4" marL="1461960" indent="-182520">
              <a:spcBef>
                <a:spcPts val="598"/>
              </a:spcBef>
              <a:buClr>
                <a:srgbClr val="fed8aa"/>
              </a:buClr>
              <a:buSzPct val="68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Пятый уровень структуры</a:t>
            </a: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  <a:p>
            <a:pPr lvl="5" marL="1461960" indent="-182520">
              <a:spcBef>
                <a:spcPts val="598"/>
              </a:spcBef>
              <a:buClr>
                <a:srgbClr val="fed8aa"/>
              </a:buClr>
              <a:buSzPct val="68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Шестой уровень структуры</a:t>
            </a: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  <a:p>
            <a:pPr lvl="6" marL="1461960" indent="-182520">
              <a:spcBef>
                <a:spcPts val="598"/>
              </a:spcBef>
              <a:buClr>
                <a:srgbClr val="fed8aa"/>
              </a:buClr>
              <a:buSzPct val="68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Седьмой уровень структуры</a:t>
            </a: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/>
          </p:nvPr>
        </p:nvSpPr>
        <p:spPr>
          <a:xfrm rot="5400000">
            <a:off x="7589160" y="1081440"/>
            <a:ext cx="2011320" cy="38412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200" spc="-1" strike="noStrike">
                <a:solidFill>
                  <a:srgbClr val="4f271c"/>
                </a:solidFill>
                <a:latin typeface="Times New Roman"/>
              </a:rPr>
              <a:t>&lt;дата/время&gt;</a:t>
            </a:r>
            <a:endParaRPr b="0" lang="ru-RU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ftr"/>
          </p:nvPr>
        </p:nvSpPr>
        <p:spPr>
          <a:xfrm rot="5400000">
            <a:off x="6989760" y="3737160"/>
            <a:ext cx="3200400" cy="36504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Line 6"/>
          <p:cNvSpPr/>
          <p:nvPr/>
        </p:nvSpPr>
        <p:spPr>
          <a:xfrm>
            <a:off x="76320" y="0"/>
            <a:ext cx="0" cy="6858000"/>
          </a:xfrm>
          <a:prstGeom prst="line">
            <a:avLst/>
          </a:prstGeom>
          <a:ln w="57240">
            <a:solidFill>
              <a:srgbClr val="aec7d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" name="Line 7"/>
          <p:cNvSpPr/>
          <p:nvPr/>
        </p:nvSpPr>
        <p:spPr>
          <a:xfrm>
            <a:off x="8991720" y="0"/>
            <a:ext cx="0" cy="6858000"/>
          </a:xfrm>
          <a:prstGeom prst="line">
            <a:avLst/>
          </a:prstGeom>
          <a:ln w="19080">
            <a:solidFill>
              <a:srgbClr val="3891a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" name="CustomShape 8"/>
          <p:cNvSpPr/>
          <p:nvPr/>
        </p:nvSpPr>
        <p:spPr>
          <a:xfrm>
            <a:off x="8839080" y="0"/>
            <a:ext cx="304920" cy="6858000"/>
          </a:xfrm>
          <a:prstGeom prst="rect">
            <a:avLst/>
          </a:prstGeom>
          <a:solidFill>
            <a:srgbClr val="aec7d0">
              <a:alpha val="87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" name="Line 9"/>
          <p:cNvSpPr/>
          <p:nvPr/>
        </p:nvSpPr>
        <p:spPr>
          <a:xfrm>
            <a:off x="8915400" y="0"/>
            <a:ext cx="0" cy="6858000"/>
          </a:xfrm>
          <a:prstGeom prst="line">
            <a:avLst/>
          </a:prstGeom>
          <a:ln w="9360">
            <a:solidFill>
              <a:srgbClr val="3891a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" name="CustomShape 10"/>
          <p:cNvSpPr/>
          <p:nvPr/>
        </p:nvSpPr>
        <p:spPr>
          <a:xfrm>
            <a:off x="8156520" y="5715000"/>
            <a:ext cx="549360" cy="549360"/>
          </a:xfrm>
          <a:prstGeom prst="ellipse">
            <a:avLst/>
          </a:prstGeom>
          <a:solidFill>
            <a:srgbClr val="3891a7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" name="PlaceHolder 11"/>
          <p:cNvSpPr>
            <a:spLocks noGrp="1"/>
          </p:cNvSpPr>
          <p:nvPr>
            <p:ph type="sldNum"/>
          </p:nvPr>
        </p:nvSpPr>
        <p:spPr>
          <a:xfrm>
            <a:off x="8129520" y="5734080"/>
            <a:ext cx="609840" cy="52056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F9D0F61-7D6F-4AC9-91A5-8BA404A8905E}" type="slidenum">
              <a:rPr b="1" lang="ru-RU" sz="1400" spc="-1" strike="noStrike">
                <a:solidFill>
                  <a:srgbClr val="ffffff"/>
                </a:solidFill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200"/>
            </a:gs>
            <a:gs pos="100000">
              <a:srgbClr val="4d0808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Line 1"/>
          <p:cNvSpPr/>
          <p:nvPr/>
        </p:nvSpPr>
        <p:spPr>
          <a:xfrm>
            <a:off x="8763120" y="0"/>
            <a:ext cx="0" cy="6858000"/>
          </a:xfrm>
          <a:prstGeom prst="line">
            <a:avLst/>
          </a:prstGeom>
          <a:ln w="38160">
            <a:solidFill>
              <a:srgbClr val="aec7d0">
                <a:alpha val="93000"/>
              </a:srgbClr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8" name="Line 2"/>
          <p:cNvSpPr/>
          <p:nvPr/>
        </p:nvSpPr>
        <p:spPr>
          <a:xfrm>
            <a:off x="76320" y="0"/>
            <a:ext cx="0" cy="6858000"/>
          </a:xfrm>
          <a:prstGeom prst="line">
            <a:avLst/>
          </a:prstGeom>
          <a:ln w="57240">
            <a:solidFill>
              <a:srgbClr val="aec7d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9" name="Line 3"/>
          <p:cNvSpPr/>
          <p:nvPr/>
        </p:nvSpPr>
        <p:spPr>
          <a:xfrm>
            <a:off x="8991720" y="0"/>
            <a:ext cx="0" cy="6858000"/>
          </a:xfrm>
          <a:prstGeom prst="line">
            <a:avLst/>
          </a:prstGeom>
          <a:ln w="19080">
            <a:solidFill>
              <a:srgbClr val="3891a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0" name="CustomShape 4"/>
          <p:cNvSpPr/>
          <p:nvPr/>
        </p:nvSpPr>
        <p:spPr>
          <a:xfrm>
            <a:off x="8839080" y="0"/>
            <a:ext cx="304920" cy="6858000"/>
          </a:xfrm>
          <a:prstGeom prst="rect">
            <a:avLst/>
          </a:prstGeom>
          <a:solidFill>
            <a:srgbClr val="aec7d0">
              <a:alpha val="87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1" name="Line 5"/>
          <p:cNvSpPr/>
          <p:nvPr/>
        </p:nvSpPr>
        <p:spPr>
          <a:xfrm>
            <a:off x="8915400" y="0"/>
            <a:ext cx="0" cy="6858000"/>
          </a:xfrm>
          <a:prstGeom prst="line">
            <a:avLst/>
          </a:prstGeom>
          <a:ln w="9360">
            <a:solidFill>
              <a:srgbClr val="3891a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2" name="CustomShape 6"/>
          <p:cNvSpPr/>
          <p:nvPr/>
        </p:nvSpPr>
        <p:spPr>
          <a:xfrm>
            <a:off x="8156520" y="5715000"/>
            <a:ext cx="549360" cy="549360"/>
          </a:xfrm>
          <a:prstGeom prst="ellipse">
            <a:avLst/>
          </a:prstGeom>
          <a:solidFill>
            <a:srgbClr val="3891a7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3" name="CustomShape 7"/>
          <p:cNvSpPr/>
          <p:nvPr/>
        </p:nvSpPr>
        <p:spPr>
          <a:xfrm>
            <a:off x="380880" y="0"/>
            <a:ext cx="609840" cy="6858000"/>
          </a:xfrm>
          <a:prstGeom prst="rect">
            <a:avLst/>
          </a:prstGeom>
          <a:solidFill>
            <a:srgbClr val="aec7d0">
              <a:alpha val="54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4" name="CustomShape 8"/>
          <p:cNvSpPr/>
          <p:nvPr/>
        </p:nvSpPr>
        <p:spPr>
          <a:xfrm>
            <a:off x="276120" y="0"/>
            <a:ext cx="104760" cy="6858000"/>
          </a:xfrm>
          <a:prstGeom prst="rect">
            <a:avLst/>
          </a:prstGeom>
          <a:solidFill>
            <a:srgbClr val="cedce1">
              <a:alpha val="36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5" name="CustomShape 9"/>
          <p:cNvSpPr/>
          <p:nvPr/>
        </p:nvSpPr>
        <p:spPr>
          <a:xfrm>
            <a:off x="990720" y="0"/>
            <a:ext cx="182520" cy="6858000"/>
          </a:xfrm>
          <a:prstGeom prst="rect">
            <a:avLst/>
          </a:prstGeom>
          <a:solidFill>
            <a:srgbClr val="cedce1">
              <a:alpha val="7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6" name="CustomShape 10"/>
          <p:cNvSpPr/>
          <p:nvPr/>
        </p:nvSpPr>
        <p:spPr>
          <a:xfrm>
            <a:off x="1141560" y="0"/>
            <a:ext cx="230040" cy="6858000"/>
          </a:xfrm>
          <a:prstGeom prst="rect">
            <a:avLst/>
          </a:prstGeom>
          <a:solidFill>
            <a:srgbClr val="e8eef1">
              <a:alpha val="71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7" name="Line 11"/>
          <p:cNvSpPr/>
          <p:nvPr/>
        </p:nvSpPr>
        <p:spPr>
          <a:xfrm>
            <a:off x="106200" y="0"/>
            <a:ext cx="0" cy="6858000"/>
          </a:xfrm>
          <a:prstGeom prst="line">
            <a:avLst/>
          </a:prstGeom>
          <a:ln w="57240">
            <a:solidFill>
              <a:srgbClr val="aec7d0">
                <a:alpha val="73000"/>
              </a:srgbClr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8" name="Line 12"/>
          <p:cNvSpPr/>
          <p:nvPr/>
        </p:nvSpPr>
        <p:spPr>
          <a:xfrm>
            <a:off x="914400" y="0"/>
            <a:ext cx="0" cy="6858000"/>
          </a:xfrm>
          <a:prstGeom prst="line">
            <a:avLst/>
          </a:prstGeom>
          <a:ln w="57240">
            <a:solidFill>
              <a:srgbClr val="e8eef1">
                <a:alpha val="83000"/>
              </a:srgbClr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9" name="Line 13"/>
          <p:cNvSpPr/>
          <p:nvPr/>
        </p:nvSpPr>
        <p:spPr>
          <a:xfrm>
            <a:off x="853920" y="0"/>
            <a:ext cx="0" cy="6858000"/>
          </a:xfrm>
          <a:prstGeom prst="line">
            <a:avLst/>
          </a:prstGeom>
          <a:ln w="57240">
            <a:solidFill>
              <a:srgbClr val="aec7d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0" name="Line 14"/>
          <p:cNvSpPr/>
          <p:nvPr/>
        </p:nvSpPr>
        <p:spPr>
          <a:xfrm>
            <a:off x="1727280" y="0"/>
            <a:ext cx="0" cy="6858000"/>
          </a:xfrm>
          <a:prstGeom prst="line">
            <a:avLst/>
          </a:prstGeom>
          <a:ln w="28440">
            <a:solidFill>
              <a:srgbClr val="aec7d0">
                <a:alpha val="82000"/>
              </a:srgbClr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1" name="Line 15"/>
          <p:cNvSpPr/>
          <p:nvPr/>
        </p:nvSpPr>
        <p:spPr>
          <a:xfrm>
            <a:off x="1066680" y="0"/>
            <a:ext cx="0" cy="6858000"/>
          </a:xfrm>
          <a:prstGeom prst="line">
            <a:avLst/>
          </a:prstGeom>
          <a:ln w="9360">
            <a:solidFill>
              <a:srgbClr val="aec7d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2" name="Line 16"/>
          <p:cNvSpPr/>
          <p:nvPr/>
        </p:nvSpPr>
        <p:spPr>
          <a:xfrm>
            <a:off x="9113760" y="0"/>
            <a:ext cx="0" cy="6858000"/>
          </a:xfrm>
          <a:prstGeom prst="line">
            <a:avLst/>
          </a:prstGeom>
          <a:ln w="57240">
            <a:solidFill>
              <a:srgbClr val="aec7d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3" name="CustomShape 17"/>
          <p:cNvSpPr/>
          <p:nvPr/>
        </p:nvSpPr>
        <p:spPr>
          <a:xfrm>
            <a:off x="1219320" y="0"/>
            <a:ext cx="75960" cy="6858000"/>
          </a:xfrm>
          <a:prstGeom prst="rect">
            <a:avLst/>
          </a:prstGeom>
          <a:solidFill>
            <a:srgbClr val="aec7d0">
              <a:alpha val="51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4" name="CustomShape 18"/>
          <p:cNvSpPr/>
          <p:nvPr/>
        </p:nvSpPr>
        <p:spPr>
          <a:xfrm>
            <a:off x="609480" y="3429000"/>
            <a:ext cx="1295640" cy="1295280"/>
          </a:xfrm>
          <a:prstGeom prst="ellipse">
            <a:avLst/>
          </a:prstGeom>
          <a:solidFill>
            <a:srgbClr val="3891a7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5" name="CustomShape 19"/>
          <p:cNvSpPr/>
          <p:nvPr/>
        </p:nvSpPr>
        <p:spPr>
          <a:xfrm>
            <a:off x="1309680" y="4867200"/>
            <a:ext cx="641520" cy="641520"/>
          </a:xfrm>
          <a:prstGeom prst="ellipse">
            <a:avLst/>
          </a:prstGeom>
          <a:solidFill>
            <a:srgbClr val="3891a7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6" name="CustomShape 20"/>
          <p:cNvSpPr/>
          <p:nvPr/>
        </p:nvSpPr>
        <p:spPr>
          <a:xfrm>
            <a:off x="1090440" y="5500800"/>
            <a:ext cx="138240" cy="136440"/>
          </a:xfrm>
          <a:prstGeom prst="ellipse">
            <a:avLst/>
          </a:prstGeom>
          <a:solidFill>
            <a:srgbClr val="3891a7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7" name="CustomShape 21"/>
          <p:cNvSpPr/>
          <p:nvPr/>
        </p:nvSpPr>
        <p:spPr>
          <a:xfrm>
            <a:off x="1663560" y="5788080"/>
            <a:ext cx="274680" cy="274680"/>
          </a:xfrm>
          <a:prstGeom prst="ellipse">
            <a:avLst/>
          </a:prstGeom>
          <a:solidFill>
            <a:srgbClr val="3891a7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8" name="CustomShape 22"/>
          <p:cNvSpPr/>
          <p:nvPr/>
        </p:nvSpPr>
        <p:spPr>
          <a:xfrm>
            <a:off x="1905120" y="4495680"/>
            <a:ext cx="365040" cy="365400"/>
          </a:xfrm>
          <a:prstGeom prst="ellipse">
            <a:avLst/>
          </a:prstGeom>
          <a:solidFill>
            <a:srgbClr val="3891a7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9" name="PlaceHolder 23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r>
              <a:rPr b="0" lang="ru-RU" sz="3000" spc="-1" strike="noStrike">
                <a:solidFill>
                  <a:srgbClr val="4f271c"/>
                </a:solidFill>
                <a:latin typeface="Arial"/>
              </a:rPr>
              <a:t>Для правки текста заглавия щёлкните мышью</a:t>
            </a:r>
            <a:endParaRPr b="0" lang="ru-RU" sz="3000" spc="-1" strike="noStrike">
              <a:solidFill>
                <a:srgbClr val="4f271c"/>
              </a:solidFill>
              <a:latin typeface="Arial"/>
            </a:endParaRPr>
          </a:p>
        </p:txBody>
      </p:sp>
      <p:sp>
        <p:nvSpPr>
          <p:cNvPr id="70" name="PlaceHolder 24"/>
          <p:cNvSpPr>
            <a:spLocks noGrp="1"/>
          </p:cNvSpPr>
          <p:nvPr>
            <p:ph type="body"/>
          </p:nvPr>
        </p:nvSpPr>
        <p:spPr>
          <a:xfrm>
            <a:off x="456840" y="1600200"/>
            <a:ext cx="7467480" cy="4873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272880" indent="-272880">
              <a:spcBef>
                <a:spcPts val="598"/>
              </a:spcBef>
              <a:buClr>
                <a:srgbClr val="3891a7"/>
              </a:buClr>
              <a:buSzPct val="70000"/>
              <a:buFont typeface="Wingdings" charset="2"/>
              <a:buChar char="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Для правки структуры щёлкните мышью</a:t>
            </a: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  <a:p>
            <a:pPr lvl="1" marL="639720" indent="-273240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  <a:p>
            <a:pPr lvl="2" marL="914400" indent="-182880">
              <a:spcBef>
                <a:spcPts val="598"/>
              </a:spcBef>
              <a:buClr>
                <a:srgbClr val="307f93"/>
              </a:buClr>
              <a:buSzPct val="60000"/>
              <a:buFont typeface="Wingdings" charset="2"/>
              <a:buChar char="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  <a:p>
            <a:pPr lvl="3" marL="1187280" indent="-182520">
              <a:spcBef>
                <a:spcPts val="598"/>
              </a:spcBef>
              <a:buClr>
                <a:srgbClr val="aec7d0"/>
              </a:buClr>
              <a:buSzPct val="60000"/>
              <a:buFont typeface="Wingdings" charset="2"/>
              <a:buChar char="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Четвёртый уровень структуры</a:t>
            </a: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  <a:p>
            <a:pPr lvl="4" marL="1461960" indent="-182520">
              <a:spcBef>
                <a:spcPts val="598"/>
              </a:spcBef>
              <a:buClr>
                <a:srgbClr val="fed8aa"/>
              </a:buClr>
              <a:buSzPct val="68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Пятый уровень структуры</a:t>
            </a: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  <a:p>
            <a:pPr lvl="5" marL="1461960" indent="-182520">
              <a:spcBef>
                <a:spcPts val="598"/>
              </a:spcBef>
              <a:buClr>
                <a:srgbClr val="fed8aa"/>
              </a:buClr>
              <a:buSzPct val="68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Шестой уровень структуры</a:t>
            </a: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  <a:p>
            <a:pPr lvl="6" marL="1461960" indent="-182520">
              <a:spcBef>
                <a:spcPts val="598"/>
              </a:spcBef>
              <a:buClr>
                <a:srgbClr val="fed8aa"/>
              </a:buClr>
              <a:buSzPct val="68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Седьмой уровень структуры</a:t>
            </a: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1" name="PlaceHolder 25"/>
          <p:cNvSpPr>
            <a:spLocks noGrp="1"/>
          </p:cNvSpPr>
          <p:nvPr>
            <p:ph type="dt"/>
          </p:nvPr>
        </p:nvSpPr>
        <p:spPr>
          <a:xfrm rot="5400000">
            <a:off x="7764480" y="1174680"/>
            <a:ext cx="2286000" cy="38088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200" spc="-1" strike="noStrike">
                <a:solidFill>
                  <a:srgbClr val="4f271c"/>
                </a:solidFill>
                <a:latin typeface="Times New Roman"/>
              </a:rPr>
              <a:t>&lt;дата/время&gt;</a:t>
            </a:r>
            <a:endParaRPr b="0" lang="ru-RU" sz="1200" spc="-1" strike="noStrike">
              <a:latin typeface="Times New Roman"/>
            </a:endParaRPr>
          </a:p>
        </p:txBody>
      </p:sp>
      <p:sp>
        <p:nvSpPr>
          <p:cNvPr id="72" name="PlaceHolder 26"/>
          <p:cNvSpPr>
            <a:spLocks noGrp="1"/>
          </p:cNvSpPr>
          <p:nvPr>
            <p:ph type="ftr"/>
          </p:nvPr>
        </p:nvSpPr>
        <p:spPr>
          <a:xfrm rot="5400000">
            <a:off x="7076880" y="4181400"/>
            <a:ext cx="3657600" cy="38412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7"/>
          <p:cNvSpPr>
            <a:spLocks noGrp="1"/>
          </p:cNvSpPr>
          <p:nvPr>
            <p:ph type="sldNum"/>
          </p:nvPr>
        </p:nvSpPr>
        <p:spPr>
          <a:xfrm>
            <a:off x="1325160" y="4929120"/>
            <a:ext cx="609480" cy="51768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53098FB-C213-4315-94D5-039A5719829D}" type="slidenum">
              <a:rPr b="1" lang="ru-RU" sz="1400" spc="-1" strike="noStrike">
                <a:solidFill>
                  <a:srgbClr val="ffffff"/>
                </a:solidFill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200"/>
            </a:gs>
            <a:gs pos="100000">
              <a:srgbClr val="4d0808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Line 1"/>
          <p:cNvSpPr/>
          <p:nvPr/>
        </p:nvSpPr>
        <p:spPr>
          <a:xfrm>
            <a:off x="8763120" y="0"/>
            <a:ext cx="0" cy="6858000"/>
          </a:xfrm>
          <a:prstGeom prst="line">
            <a:avLst/>
          </a:prstGeom>
          <a:ln w="38160">
            <a:solidFill>
              <a:srgbClr val="aec7d0">
                <a:alpha val="93000"/>
              </a:srgbClr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11" name="Line 2"/>
          <p:cNvSpPr/>
          <p:nvPr/>
        </p:nvSpPr>
        <p:spPr>
          <a:xfrm>
            <a:off x="76320" y="0"/>
            <a:ext cx="0" cy="6858000"/>
          </a:xfrm>
          <a:prstGeom prst="line">
            <a:avLst/>
          </a:prstGeom>
          <a:ln w="57240">
            <a:solidFill>
              <a:srgbClr val="aec7d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12" name="Line 3"/>
          <p:cNvSpPr/>
          <p:nvPr/>
        </p:nvSpPr>
        <p:spPr>
          <a:xfrm>
            <a:off x="8991720" y="0"/>
            <a:ext cx="0" cy="6858000"/>
          </a:xfrm>
          <a:prstGeom prst="line">
            <a:avLst/>
          </a:prstGeom>
          <a:ln w="19080">
            <a:solidFill>
              <a:srgbClr val="3891a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13" name="CustomShape 4"/>
          <p:cNvSpPr/>
          <p:nvPr/>
        </p:nvSpPr>
        <p:spPr>
          <a:xfrm>
            <a:off x="8839080" y="0"/>
            <a:ext cx="304920" cy="6858000"/>
          </a:xfrm>
          <a:prstGeom prst="rect">
            <a:avLst/>
          </a:prstGeom>
          <a:solidFill>
            <a:srgbClr val="aec7d0">
              <a:alpha val="87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4" name="Line 5"/>
          <p:cNvSpPr/>
          <p:nvPr/>
        </p:nvSpPr>
        <p:spPr>
          <a:xfrm>
            <a:off x="8915400" y="0"/>
            <a:ext cx="0" cy="6858000"/>
          </a:xfrm>
          <a:prstGeom prst="line">
            <a:avLst/>
          </a:prstGeom>
          <a:ln w="9360">
            <a:solidFill>
              <a:srgbClr val="3891a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15" name="CustomShape 6"/>
          <p:cNvSpPr/>
          <p:nvPr/>
        </p:nvSpPr>
        <p:spPr>
          <a:xfrm>
            <a:off x="8156520" y="5715000"/>
            <a:ext cx="549360" cy="549360"/>
          </a:xfrm>
          <a:prstGeom prst="ellipse">
            <a:avLst/>
          </a:prstGeom>
          <a:solidFill>
            <a:srgbClr val="3891a7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6" name="PlaceHolder 7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r>
              <a:rPr b="0" lang="ru-RU" sz="3000" spc="-1" strike="noStrike">
                <a:solidFill>
                  <a:srgbClr val="4f271c"/>
                </a:solidFill>
                <a:latin typeface="Arial"/>
              </a:rPr>
              <a:t>Для правки текста заглавия щёлкните мышью</a:t>
            </a:r>
            <a:endParaRPr b="0" lang="ru-RU" sz="3000" spc="-1" strike="noStrike">
              <a:solidFill>
                <a:srgbClr val="4f271c"/>
              </a:solidFill>
              <a:latin typeface="Arial"/>
            </a:endParaRPr>
          </a:p>
        </p:txBody>
      </p:sp>
      <p:sp>
        <p:nvSpPr>
          <p:cNvPr id="117" name="PlaceHolder 8"/>
          <p:cNvSpPr>
            <a:spLocks noGrp="1"/>
          </p:cNvSpPr>
          <p:nvPr>
            <p:ph type="body"/>
          </p:nvPr>
        </p:nvSpPr>
        <p:spPr>
          <a:xfrm>
            <a:off x="456840" y="1600200"/>
            <a:ext cx="7467480" cy="4873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272880" indent="-272880">
              <a:spcBef>
                <a:spcPts val="598"/>
              </a:spcBef>
              <a:buClr>
                <a:srgbClr val="3891a7"/>
              </a:buClr>
              <a:buSzPct val="70000"/>
              <a:buFont typeface="Wingdings" charset="2"/>
              <a:buChar char="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Для правки структуры щёлкните мышью</a:t>
            </a: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  <a:p>
            <a:pPr lvl="1" marL="639720" indent="-273240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  <a:p>
            <a:pPr lvl="2" marL="914400" indent="-182880">
              <a:spcBef>
                <a:spcPts val="598"/>
              </a:spcBef>
              <a:buClr>
                <a:srgbClr val="307f93"/>
              </a:buClr>
              <a:buSzPct val="60000"/>
              <a:buFont typeface="Wingdings" charset="2"/>
              <a:buChar char="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  <a:p>
            <a:pPr lvl="3" marL="1187280" indent="-182520">
              <a:spcBef>
                <a:spcPts val="598"/>
              </a:spcBef>
              <a:buClr>
                <a:srgbClr val="aec7d0"/>
              </a:buClr>
              <a:buSzPct val="60000"/>
              <a:buFont typeface="Wingdings" charset="2"/>
              <a:buChar char="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Четвёртый уровень структуры</a:t>
            </a: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  <a:p>
            <a:pPr lvl="4" marL="1461960" indent="-182520">
              <a:spcBef>
                <a:spcPts val="598"/>
              </a:spcBef>
              <a:buClr>
                <a:srgbClr val="fed8aa"/>
              </a:buClr>
              <a:buSzPct val="68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Пятый уровень структуры</a:t>
            </a: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  <a:p>
            <a:pPr lvl="5" marL="1461960" indent="-182520">
              <a:spcBef>
                <a:spcPts val="598"/>
              </a:spcBef>
              <a:buClr>
                <a:srgbClr val="fed8aa"/>
              </a:buClr>
              <a:buSzPct val="68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Шестой уровень структуры</a:t>
            </a: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  <a:p>
            <a:pPr lvl="6" marL="1461960" indent="-182520">
              <a:spcBef>
                <a:spcPts val="598"/>
              </a:spcBef>
              <a:buClr>
                <a:srgbClr val="fed8aa"/>
              </a:buClr>
              <a:buSzPct val="68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Седьмой уровень структуры</a:t>
            </a: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8" name="PlaceHolder 9"/>
          <p:cNvSpPr>
            <a:spLocks noGrp="1"/>
          </p:cNvSpPr>
          <p:nvPr>
            <p:ph type="dt"/>
          </p:nvPr>
        </p:nvSpPr>
        <p:spPr>
          <a:xfrm rot="5400000">
            <a:off x="7589160" y="1081440"/>
            <a:ext cx="2011320" cy="38412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200" spc="-1" strike="noStrike">
                <a:solidFill>
                  <a:srgbClr val="4f271c"/>
                </a:solidFill>
                <a:latin typeface="Times New Roman"/>
              </a:rPr>
              <a:t>&lt;дата/время&gt;</a:t>
            </a:r>
            <a:endParaRPr b="0" lang="ru-RU" sz="1200" spc="-1" strike="noStrike">
              <a:latin typeface="Times New Roman"/>
            </a:endParaRPr>
          </a:p>
        </p:txBody>
      </p:sp>
      <p:sp>
        <p:nvSpPr>
          <p:cNvPr id="119" name="PlaceHolder 10"/>
          <p:cNvSpPr>
            <a:spLocks noGrp="1"/>
          </p:cNvSpPr>
          <p:nvPr>
            <p:ph type="sldNum"/>
          </p:nvPr>
        </p:nvSpPr>
        <p:spPr>
          <a:xfrm>
            <a:off x="8129520" y="5734080"/>
            <a:ext cx="609840" cy="52056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BB600AA-8FF9-4E81-9E16-1CC7036D911F}" type="slidenum">
              <a:rPr b="1" lang="ru-RU" sz="1400" spc="-1" strike="noStrike">
                <a:solidFill>
                  <a:srgbClr val="ffffff"/>
                </a:solidFill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120" name="PlaceHolder 11"/>
          <p:cNvSpPr>
            <a:spLocks noGrp="1"/>
          </p:cNvSpPr>
          <p:nvPr>
            <p:ph type="ftr"/>
          </p:nvPr>
        </p:nvSpPr>
        <p:spPr>
          <a:xfrm rot="5400000">
            <a:off x="6989760" y="3737160"/>
            <a:ext cx="3200400" cy="36504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200"/>
            </a:gs>
            <a:gs pos="100000">
              <a:srgbClr val="4d0808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Line 1"/>
          <p:cNvSpPr/>
          <p:nvPr/>
        </p:nvSpPr>
        <p:spPr>
          <a:xfrm>
            <a:off x="8763120" y="0"/>
            <a:ext cx="0" cy="6858000"/>
          </a:xfrm>
          <a:prstGeom prst="line">
            <a:avLst/>
          </a:prstGeom>
          <a:ln w="38160">
            <a:solidFill>
              <a:srgbClr val="aec7d0">
                <a:alpha val="93000"/>
              </a:srgbClr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58" name="Line 2"/>
          <p:cNvSpPr/>
          <p:nvPr/>
        </p:nvSpPr>
        <p:spPr>
          <a:xfrm>
            <a:off x="76320" y="0"/>
            <a:ext cx="0" cy="6858000"/>
          </a:xfrm>
          <a:prstGeom prst="line">
            <a:avLst/>
          </a:prstGeom>
          <a:ln w="57240">
            <a:solidFill>
              <a:srgbClr val="aec7d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59" name="Line 3"/>
          <p:cNvSpPr/>
          <p:nvPr/>
        </p:nvSpPr>
        <p:spPr>
          <a:xfrm>
            <a:off x="8991720" y="0"/>
            <a:ext cx="0" cy="6858000"/>
          </a:xfrm>
          <a:prstGeom prst="line">
            <a:avLst/>
          </a:prstGeom>
          <a:ln w="19080">
            <a:solidFill>
              <a:srgbClr val="3891a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60" name="CustomShape 4"/>
          <p:cNvSpPr/>
          <p:nvPr/>
        </p:nvSpPr>
        <p:spPr>
          <a:xfrm>
            <a:off x="8839080" y="0"/>
            <a:ext cx="304920" cy="6858000"/>
          </a:xfrm>
          <a:prstGeom prst="rect">
            <a:avLst/>
          </a:prstGeom>
          <a:solidFill>
            <a:srgbClr val="aec7d0">
              <a:alpha val="87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1" name="Line 5"/>
          <p:cNvSpPr/>
          <p:nvPr/>
        </p:nvSpPr>
        <p:spPr>
          <a:xfrm>
            <a:off x="8915400" y="0"/>
            <a:ext cx="0" cy="6858000"/>
          </a:xfrm>
          <a:prstGeom prst="line">
            <a:avLst/>
          </a:prstGeom>
          <a:ln w="9360">
            <a:solidFill>
              <a:srgbClr val="3891a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62" name="CustomShape 6"/>
          <p:cNvSpPr/>
          <p:nvPr/>
        </p:nvSpPr>
        <p:spPr>
          <a:xfrm>
            <a:off x="8156520" y="5715000"/>
            <a:ext cx="549360" cy="549360"/>
          </a:xfrm>
          <a:prstGeom prst="ellipse">
            <a:avLst/>
          </a:prstGeom>
          <a:solidFill>
            <a:srgbClr val="3891a7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3" name="CustomShape 7"/>
          <p:cNvSpPr/>
          <p:nvPr/>
        </p:nvSpPr>
        <p:spPr>
          <a:xfrm>
            <a:off x="380880" y="0"/>
            <a:ext cx="609840" cy="6858000"/>
          </a:xfrm>
          <a:prstGeom prst="rect">
            <a:avLst/>
          </a:prstGeom>
          <a:solidFill>
            <a:srgbClr val="aec7d0">
              <a:alpha val="54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4" name="CustomShape 8"/>
          <p:cNvSpPr/>
          <p:nvPr/>
        </p:nvSpPr>
        <p:spPr>
          <a:xfrm>
            <a:off x="276120" y="0"/>
            <a:ext cx="104760" cy="6858000"/>
          </a:xfrm>
          <a:prstGeom prst="rect">
            <a:avLst/>
          </a:prstGeom>
          <a:solidFill>
            <a:srgbClr val="cedce1">
              <a:alpha val="36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5" name="CustomShape 9"/>
          <p:cNvSpPr/>
          <p:nvPr/>
        </p:nvSpPr>
        <p:spPr>
          <a:xfrm>
            <a:off x="990720" y="0"/>
            <a:ext cx="182520" cy="6858000"/>
          </a:xfrm>
          <a:prstGeom prst="rect">
            <a:avLst/>
          </a:prstGeom>
          <a:solidFill>
            <a:srgbClr val="cedce1">
              <a:alpha val="7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6" name="CustomShape 10"/>
          <p:cNvSpPr/>
          <p:nvPr/>
        </p:nvSpPr>
        <p:spPr>
          <a:xfrm>
            <a:off x="1141560" y="0"/>
            <a:ext cx="230040" cy="6858000"/>
          </a:xfrm>
          <a:prstGeom prst="rect">
            <a:avLst/>
          </a:prstGeom>
          <a:solidFill>
            <a:srgbClr val="e8eef1">
              <a:alpha val="71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7" name="Line 11"/>
          <p:cNvSpPr/>
          <p:nvPr/>
        </p:nvSpPr>
        <p:spPr>
          <a:xfrm>
            <a:off x="106200" y="0"/>
            <a:ext cx="0" cy="6858000"/>
          </a:xfrm>
          <a:prstGeom prst="line">
            <a:avLst/>
          </a:prstGeom>
          <a:ln w="57240">
            <a:solidFill>
              <a:srgbClr val="aec7d0">
                <a:alpha val="73000"/>
              </a:srgbClr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68" name="Line 12"/>
          <p:cNvSpPr/>
          <p:nvPr/>
        </p:nvSpPr>
        <p:spPr>
          <a:xfrm>
            <a:off x="914400" y="0"/>
            <a:ext cx="0" cy="6858000"/>
          </a:xfrm>
          <a:prstGeom prst="line">
            <a:avLst/>
          </a:prstGeom>
          <a:ln w="57240">
            <a:solidFill>
              <a:srgbClr val="e8eef1">
                <a:alpha val="83000"/>
              </a:srgbClr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69" name="Line 13"/>
          <p:cNvSpPr/>
          <p:nvPr/>
        </p:nvSpPr>
        <p:spPr>
          <a:xfrm>
            <a:off x="853920" y="0"/>
            <a:ext cx="0" cy="6858000"/>
          </a:xfrm>
          <a:prstGeom prst="line">
            <a:avLst/>
          </a:prstGeom>
          <a:ln w="57240">
            <a:solidFill>
              <a:srgbClr val="aec7d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70" name="Line 14"/>
          <p:cNvSpPr/>
          <p:nvPr/>
        </p:nvSpPr>
        <p:spPr>
          <a:xfrm>
            <a:off x="1727280" y="0"/>
            <a:ext cx="0" cy="6858000"/>
          </a:xfrm>
          <a:prstGeom prst="line">
            <a:avLst/>
          </a:prstGeom>
          <a:ln w="28440">
            <a:solidFill>
              <a:srgbClr val="aec7d0">
                <a:alpha val="82000"/>
              </a:srgbClr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71" name="Line 15"/>
          <p:cNvSpPr/>
          <p:nvPr/>
        </p:nvSpPr>
        <p:spPr>
          <a:xfrm>
            <a:off x="1066680" y="0"/>
            <a:ext cx="0" cy="6858000"/>
          </a:xfrm>
          <a:prstGeom prst="line">
            <a:avLst/>
          </a:prstGeom>
          <a:ln w="9360">
            <a:solidFill>
              <a:srgbClr val="aec7d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72" name="CustomShape 16"/>
          <p:cNvSpPr/>
          <p:nvPr/>
        </p:nvSpPr>
        <p:spPr>
          <a:xfrm>
            <a:off x="1219320" y="0"/>
            <a:ext cx="75960" cy="6858000"/>
          </a:xfrm>
          <a:prstGeom prst="rect">
            <a:avLst/>
          </a:prstGeom>
          <a:solidFill>
            <a:srgbClr val="aec7d0">
              <a:alpha val="51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3" name="CustomShape 17"/>
          <p:cNvSpPr/>
          <p:nvPr/>
        </p:nvSpPr>
        <p:spPr>
          <a:xfrm>
            <a:off x="609480" y="3429000"/>
            <a:ext cx="1295640" cy="1295280"/>
          </a:xfrm>
          <a:prstGeom prst="ellipse">
            <a:avLst/>
          </a:prstGeom>
          <a:solidFill>
            <a:srgbClr val="3891a7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4" name="CustomShape 18"/>
          <p:cNvSpPr/>
          <p:nvPr/>
        </p:nvSpPr>
        <p:spPr>
          <a:xfrm>
            <a:off x="1324080" y="4867200"/>
            <a:ext cx="642960" cy="641520"/>
          </a:xfrm>
          <a:prstGeom prst="ellipse">
            <a:avLst/>
          </a:prstGeom>
          <a:solidFill>
            <a:srgbClr val="3891a7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5" name="CustomShape 19"/>
          <p:cNvSpPr/>
          <p:nvPr/>
        </p:nvSpPr>
        <p:spPr>
          <a:xfrm>
            <a:off x="1090440" y="5500800"/>
            <a:ext cx="138240" cy="136440"/>
          </a:xfrm>
          <a:prstGeom prst="ellipse">
            <a:avLst/>
          </a:prstGeom>
          <a:solidFill>
            <a:srgbClr val="3891a7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6" name="CustomShape 20"/>
          <p:cNvSpPr/>
          <p:nvPr/>
        </p:nvSpPr>
        <p:spPr>
          <a:xfrm>
            <a:off x="1663560" y="5791320"/>
            <a:ext cx="274680" cy="274680"/>
          </a:xfrm>
          <a:prstGeom prst="ellipse">
            <a:avLst/>
          </a:prstGeom>
          <a:solidFill>
            <a:srgbClr val="3891a7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7" name="CustomShape 21"/>
          <p:cNvSpPr/>
          <p:nvPr/>
        </p:nvSpPr>
        <p:spPr>
          <a:xfrm>
            <a:off x="1879560" y="4479840"/>
            <a:ext cx="365040" cy="365040"/>
          </a:xfrm>
          <a:prstGeom prst="ellipse">
            <a:avLst/>
          </a:prstGeom>
          <a:solidFill>
            <a:srgbClr val="3891a7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8" name="Line 22"/>
          <p:cNvSpPr/>
          <p:nvPr/>
        </p:nvSpPr>
        <p:spPr>
          <a:xfrm>
            <a:off x="9097920" y="0"/>
            <a:ext cx="0" cy="6858000"/>
          </a:xfrm>
          <a:prstGeom prst="line">
            <a:avLst/>
          </a:prstGeom>
          <a:ln w="57240">
            <a:solidFill>
              <a:srgbClr val="aec7d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79" name="PlaceHolder 23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r>
              <a:rPr b="0" lang="ru-RU" sz="3000" spc="-1" strike="noStrike">
                <a:solidFill>
                  <a:srgbClr val="e7dec9"/>
                </a:solidFill>
                <a:latin typeface="Arial"/>
              </a:rPr>
              <a:t>Для правки текста заглавия щёлкните мышью</a:t>
            </a:r>
            <a:endParaRPr b="0" lang="ru-RU" sz="3000" spc="-1" strike="noStrike">
              <a:solidFill>
                <a:srgbClr val="e7dec9"/>
              </a:solidFill>
              <a:latin typeface="Arial"/>
            </a:endParaRPr>
          </a:p>
        </p:txBody>
      </p:sp>
      <p:sp>
        <p:nvSpPr>
          <p:cNvPr id="180" name="PlaceHolder 24"/>
          <p:cNvSpPr>
            <a:spLocks noGrp="1"/>
          </p:cNvSpPr>
          <p:nvPr>
            <p:ph type="body"/>
          </p:nvPr>
        </p:nvSpPr>
        <p:spPr>
          <a:xfrm>
            <a:off x="456840" y="1600200"/>
            <a:ext cx="7467480" cy="4873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272880" indent="-272880">
              <a:spcBef>
                <a:spcPts val="598"/>
              </a:spcBef>
              <a:buClr>
                <a:srgbClr val="3891a7"/>
              </a:buClr>
              <a:buSzPct val="70000"/>
              <a:buFont typeface="Wingdings" charset="2"/>
              <a:buChar char="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pc="-1" strike="noStrike">
                <a:solidFill>
                  <a:srgbClr val="ffffff"/>
                </a:solidFill>
                <a:latin typeface="Times New Roman"/>
              </a:rPr>
              <a:t>Для правки структуры щёлкните мышью</a:t>
            </a:r>
            <a:endParaRPr b="0" lang="ru-RU" sz="2400" spc="-1" strike="noStrike">
              <a:solidFill>
                <a:srgbClr val="ffffff"/>
              </a:solidFill>
              <a:latin typeface="Times New Roman"/>
            </a:endParaRPr>
          </a:p>
          <a:p>
            <a:pPr lvl="1" marL="639720" indent="-273240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pc="-1" strike="noStrike">
                <a:solidFill>
                  <a:srgbClr val="ffffff"/>
                </a:solidFill>
                <a:latin typeface="Times New Roman"/>
              </a:rPr>
              <a:t>Второй уровень структуры</a:t>
            </a:r>
            <a:endParaRPr b="0" lang="ru-RU" sz="2400" spc="-1" strike="noStrike">
              <a:solidFill>
                <a:srgbClr val="ffffff"/>
              </a:solidFill>
              <a:latin typeface="Times New Roman"/>
            </a:endParaRPr>
          </a:p>
          <a:p>
            <a:pPr lvl="2" marL="914400" indent="-182880">
              <a:spcBef>
                <a:spcPts val="598"/>
              </a:spcBef>
              <a:buClr>
                <a:srgbClr val="307f93"/>
              </a:buClr>
              <a:buSzPct val="60000"/>
              <a:buFont typeface="Wingdings" charset="2"/>
              <a:buChar char="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pc="-1" strike="noStrike">
                <a:solidFill>
                  <a:srgbClr val="ffffff"/>
                </a:solidFill>
                <a:latin typeface="Times New Roman"/>
              </a:rPr>
              <a:t>Третий уровень структуры</a:t>
            </a:r>
            <a:endParaRPr b="0" lang="ru-RU" sz="2400" spc="-1" strike="noStrike">
              <a:solidFill>
                <a:srgbClr val="ffffff"/>
              </a:solidFill>
              <a:latin typeface="Times New Roman"/>
            </a:endParaRPr>
          </a:p>
          <a:p>
            <a:pPr lvl="3" marL="1187280" indent="-182520">
              <a:spcBef>
                <a:spcPts val="598"/>
              </a:spcBef>
              <a:buClr>
                <a:srgbClr val="aec7d0"/>
              </a:buClr>
              <a:buSzPct val="60000"/>
              <a:buFont typeface="Wingdings" charset="2"/>
              <a:buChar char="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pc="-1" strike="noStrike">
                <a:solidFill>
                  <a:srgbClr val="ffffff"/>
                </a:solidFill>
                <a:latin typeface="Times New Roman"/>
              </a:rPr>
              <a:t>Четвёртый уровень структуры</a:t>
            </a:r>
            <a:endParaRPr b="0" lang="ru-RU" sz="2400" spc="-1" strike="noStrike">
              <a:solidFill>
                <a:srgbClr val="ffffff"/>
              </a:solidFill>
              <a:latin typeface="Times New Roman"/>
            </a:endParaRPr>
          </a:p>
          <a:p>
            <a:pPr lvl="4" marL="1461960" indent="-182520">
              <a:spcBef>
                <a:spcPts val="598"/>
              </a:spcBef>
              <a:buClr>
                <a:srgbClr val="fed8aa"/>
              </a:buClr>
              <a:buSzPct val="68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pc="-1" strike="noStrike">
                <a:solidFill>
                  <a:srgbClr val="ffffff"/>
                </a:solidFill>
                <a:latin typeface="Times New Roman"/>
              </a:rPr>
              <a:t>Пятый уровень структуры</a:t>
            </a:r>
            <a:endParaRPr b="0" lang="ru-RU" sz="2400" spc="-1" strike="noStrike">
              <a:solidFill>
                <a:srgbClr val="ffffff"/>
              </a:solidFill>
              <a:latin typeface="Times New Roman"/>
            </a:endParaRPr>
          </a:p>
          <a:p>
            <a:pPr lvl="5" marL="1461960" indent="-182520">
              <a:spcBef>
                <a:spcPts val="598"/>
              </a:spcBef>
              <a:buClr>
                <a:srgbClr val="fed8aa"/>
              </a:buClr>
              <a:buSzPct val="68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pc="-1" strike="noStrike">
                <a:solidFill>
                  <a:srgbClr val="ffffff"/>
                </a:solidFill>
                <a:latin typeface="Times New Roman"/>
              </a:rPr>
              <a:t>Шестой уровень структуры</a:t>
            </a:r>
            <a:endParaRPr b="0" lang="ru-RU" sz="2400" spc="-1" strike="noStrike">
              <a:solidFill>
                <a:srgbClr val="ffffff"/>
              </a:solidFill>
              <a:latin typeface="Times New Roman"/>
            </a:endParaRPr>
          </a:p>
          <a:p>
            <a:pPr lvl="6" marL="1461960" indent="-182520">
              <a:spcBef>
                <a:spcPts val="598"/>
              </a:spcBef>
              <a:buClr>
                <a:srgbClr val="fed8aa"/>
              </a:buClr>
              <a:buSzPct val="68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pc="-1" strike="noStrike">
                <a:solidFill>
                  <a:srgbClr val="ffffff"/>
                </a:solidFill>
                <a:latin typeface="Times New Roman"/>
              </a:rPr>
              <a:t>Седьмой уровень структуры</a:t>
            </a:r>
            <a:endParaRPr b="0" lang="ru-RU" sz="2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81" name="PlaceHolder 25"/>
          <p:cNvSpPr>
            <a:spLocks noGrp="1"/>
          </p:cNvSpPr>
          <p:nvPr>
            <p:ph type="dt"/>
          </p:nvPr>
        </p:nvSpPr>
        <p:spPr>
          <a:xfrm rot="5400000">
            <a:off x="7762680" y="1169640"/>
            <a:ext cx="2286000" cy="38124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200" spc="-1" strike="noStrike">
                <a:solidFill>
                  <a:srgbClr val="e7dec9"/>
                </a:solidFill>
                <a:latin typeface="Times New Roman"/>
              </a:rPr>
              <a:t>&lt;дата/время&gt;</a:t>
            </a:r>
            <a:endParaRPr b="0" lang="ru-RU" sz="1200" spc="-1" strike="noStrike">
              <a:latin typeface="Times New Roman"/>
            </a:endParaRPr>
          </a:p>
        </p:txBody>
      </p:sp>
      <p:sp>
        <p:nvSpPr>
          <p:cNvPr id="182" name="PlaceHolder 26"/>
          <p:cNvSpPr>
            <a:spLocks noGrp="1"/>
          </p:cNvSpPr>
          <p:nvPr>
            <p:ph type="ftr"/>
          </p:nvPr>
        </p:nvSpPr>
        <p:spPr>
          <a:xfrm rot="5400000">
            <a:off x="7076880" y="4178160"/>
            <a:ext cx="3657600" cy="38412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PlaceHolder 27"/>
          <p:cNvSpPr>
            <a:spLocks noGrp="1"/>
          </p:cNvSpPr>
          <p:nvPr>
            <p:ph type="sldNum"/>
          </p:nvPr>
        </p:nvSpPr>
        <p:spPr>
          <a:xfrm>
            <a:off x="1339560" y="4929120"/>
            <a:ext cx="609480" cy="51768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017A413-DF8C-4AB5-9AE0-5774B8CD5536}" type="slidenum">
              <a:rPr b="1" lang="ru-RU" sz="1400" spc="-1" strike="noStrike">
                <a:solidFill>
                  <a:srgbClr val="ffffff"/>
                </a:solidFill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200"/>
            </a:gs>
            <a:gs pos="100000">
              <a:srgbClr val="4d0808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Line 1"/>
          <p:cNvSpPr/>
          <p:nvPr/>
        </p:nvSpPr>
        <p:spPr>
          <a:xfrm>
            <a:off x="8763120" y="0"/>
            <a:ext cx="0" cy="6858000"/>
          </a:xfrm>
          <a:prstGeom prst="line">
            <a:avLst/>
          </a:prstGeom>
          <a:ln w="38160">
            <a:solidFill>
              <a:srgbClr val="aec7d0">
                <a:alpha val="93000"/>
              </a:srgbClr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21" name="Line 2"/>
          <p:cNvSpPr/>
          <p:nvPr/>
        </p:nvSpPr>
        <p:spPr>
          <a:xfrm>
            <a:off x="76320" y="0"/>
            <a:ext cx="0" cy="6858000"/>
          </a:xfrm>
          <a:prstGeom prst="line">
            <a:avLst/>
          </a:prstGeom>
          <a:ln w="57240">
            <a:solidFill>
              <a:srgbClr val="aec7d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22" name="Line 3"/>
          <p:cNvSpPr/>
          <p:nvPr/>
        </p:nvSpPr>
        <p:spPr>
          <a:xfrm>
            <a:off x="8991720" y="0"/>
            <a:ext cx="0" cy="6858000"/>
          </a:xfrm>
          <a:prstGeom prst="line">
            <a:avLst/>
          </a:prstGeom>
          <a:ln w="19080">
            <a:solidFill>
              <a:srgbClr val="3891a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23" name="CustomShape 4"/>
          <p:cNvSpPr/>
          <p:nvPr/>
        </p:nvSpPr>
        <p:spPr>
          <a:xfrm>
            <a:off x="8839080" y="0"/>
            <a:ext cx="304920" cy="6858000"/>
          </a:xfrm>
          <a:prstGeom prst="rect">
            <a:avLst/>
          </a:prstGeom>
          <a:solidFill>
            <a:srgbClr val="aec7d0">
              <a:alpha val="87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4" name="Line 5"/>
          <p:cNvSpPr/>
          <p:nvPr/>
        </p:nvSpPr>
        <p:spPr>
          <a:xfrm>
            <a:off x="8915400" y="0"/>
            <a:ext cx="0" cy="6858000"/>
          </a:xfrm>
          <a:prstGeom prst="line">
            <a:avLst/>
          </a:prstGeom>
          <a:ln w="9360">
            <a:solidFill>
              <a:srgbClr val="3891a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25" name="CustomShape 6"/>
          <p:cNvSpPr/>
          <p:nvPr/>
        </p:nvSpPr>
        <p:spPr>
          <a:xfrm>
            <a:off x="8156520" y="5715000"/>
            <a:ext cx="549360" cy="549360"/>
          </a:xfrm>
          <a:prstGeom prst="ellipse">
            <a:avLst/>
          </a:prstGeom>
          <a:solidFill>
            <a:srgbClr val="3891a7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6" name="PlaceHolder 7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r>
              <a:rPr b="0" lang="ru-RU" sz="3000" spc="-1" strike="noStrike">
                <a:solidFill>
                  <a:srgbClr val="4f271c"/>
                </a:solidFill>
                <a:latin typeface="Arial"/>
              </a:rPr>
              <a:t>Для правки текста заглавия щёлкните мышью</a:t>
            </a:r>
            <a:endParaRPr b="0" lang="ru-RU" sz="3000" spc="-1" strike="noStrike">
              <a:solidFill>
                <a:srgbClr val="4f271c"/>
              </a:solidFill>
              <a:latin typeface="Arial"/>
            </a:endParaRPr>
          </a:p>
        </p:txBody>
      </p:sp>
      <p:sp>
        <p:nvSpPr>
          <p:cNvPr id="227" name="PlaceHolder 8"/>
          <p:cNvSpPr>
            <a:spLocks noGrp="1"/>
          </p:cNvSpPr>
          <p:nvPr>
            <p:ph type="body"/>
          </p:nvPr>
        </p:nvSpPr>
        <p:spPr>
          <a:xfrm>
            <a:off x="456840" y="1600200"/>
            <a:ext cx="7467480" cy="4873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272880" indent="-272880">
              <a:spcBef>
                <a:spcPts val="598"/>
              </a:spcBef>
              <a:buClr>
                <a:srgbClr val="3891a7"/>
              </a:buClr>
              <a:buSzPct val="70000"/>
              <a:buFont typeface="Wingdings" charset="2"/>
              <a:buChar char="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Для правки структуры щёлкните мышью</a:t>
            </a: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  <a:p>
            <a:pPr lvl="1" marL="639720" indent="-273240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  <a:p>
            <a:pPr lvl="2" marL="914400" indent="-182880">
              <a:spcBef>
                <a:spcPts val="598"/>
              </a:spcBef>
              <a:buClr>
                <a:srgbClr val="307f93"/>
              </a:buClr>
              <a:buSzPct val="60000"/>
              <a:buFont typeface="Wingdings" charset="2"/>
              <a:buChar char="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  <a:p>
            <a:pPr lvl="3" marL="1187280" indent="-182520">
              <a:spcBef>
                <a:spcPts val="598"/>
              </a:spcBef>
              <a:buClr>
                <a:srgbClr val="aec7d0"/>
              </a:buClr>
              <a:buSzPct val="60000"/>
              <a:buFont typeface="Wingdings" charset="2"/>
              <a:buChar char="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Четвёртый уровень структуры</a:t>
            </a: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  <a:p>
            <a:pPr lvl="4" marL="1461960" indent="-182520">
              <a:spcBef>
                <a:spcPts val="598"/>
              </a:spcBef>
              <a:buClr>
                <a:srgbClr val="fed8aa"/>
              </a:buClr>
              <a:buSzPct val="68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Пятый уровень структуры</a:t>
            </a: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  <a:p>
            <a:pPr lvl="5" marL="1461960" indent="-182520">
              <a:spcBef>
                <a:spcPts val="598"/>
              </a:spcBef>
              <a:buClr>
                <a:srgbClr val="fed8aa"/>
              </a:buClr>
              <a:buSzPct val="68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Шестой уровень структуры</a:t>
            </a: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  <a:p>
            <a:pPr lvl="6" marL="1461960" indent="-182520">
              <a:spcBef>
                <a:spcPts val="598"/>
              </a:spcBef>
              <a:buClr>
                <a:srgbClr val="fed8aa"/>
              </a:buClr>
              <a:buSzPct val="68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Седьмой уровень структуры</a:t>
            </a: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8" name="PlaceHolder 9"/>
          <p:cNvSpPr>
            <a:spLocks noGrp="1"/>
          </p:cNvSpPr>
          <p:nvPr>
            <p:ph type="dt"/>
          </p:nvPr>
        </p:nvSpPr>
        <p:spPr>
          <a:xfrm rot="5400000">
            <a:off x="7589160" y="1081440"/>
            <a:ext cx="2011320" cy="38412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200" spc="-1" strike="noStrike">
                <a:solidFill>
                  <a:srgbClr val="4f271c"/>
                </a:solidFill>
                <a:latin typeface="Times New Roman"/>
              </a:rPr>
              <a:t>&lt;дата/время&gt;</a:t>
            </a:r>
            <a:endParaRPr b="0" lang="ru-RU" sz="1200" spc="-1" strike="noStrike">
              <a:latin typeface="Times New Roman"/>
            </a:endParaRPr>
          </a:p>
        </p:txBody>
      </p:sp>
      <p:sp>
        <p:nvSpPr>
          <p:cNvPr id="229" name="PlaceHolder 10"/>
          <p:cNvSpPr>
            <a:spLocks noGrp="1"/>
          </p:cNvSpPr>
          <p:nvPr>
            <p:ph type="sldNum"/>
          </p:nvPr>
        </p:nvSpPr>
        <p:spPr>
          <a:xfrm>
            <a:off x="8129520" y="5734080"/>
            <a:ext cx="609840" cy="52056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43A378C-5F6C-4B20-815D-16FD24C4E55C}" type="slidenum">
              <a:rPr b="1" lang="ru-RU" sz="1400" spc="-1" strike="noStrike">
                <a:solidFill>
                  <a:srgbClr val="ffffff"/>
                </a:solidFill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230" name="PlaceHolder 11"/>
          <p:cNvSpPr>
            <a:spLocks noGrp="1"/>
          </p:cNvSpPr>
          <p:nvPr>
            <p:ph type="ftr"/>
          </p:nvPr>
        </p:nvSpPr>
        <p:spPr>
          <a:xfrm rot="5400000">
            <a:off x="6989760" y="3737160"/>
            <a:ext cx="3200400" cy="36504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200"/>
            </a:gs>
            <a:gs pos="100000">
              <a:srgbClr val="4d0808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Line 1"/>
          <p:cNvSpPr/>
          <p:nvPr/>
        </p:nvSpPr>
        <p:spPr>
          <a:xfrm>
            <a:off x="8763120" y="0"/>
            <a:ext cx="0" cy="6858000"/>
          </a:xfrm>
          <a:prstGeom prst="line">
            <a:avLst/>
          </a:prstGeom>
          <a:ln w="38160">
            <a:solidFill>
              <a:srgbClr val="aec7d0">
                <a:alpha val="93000"/>
              </a:srgbClr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68" name="Line 2"/>
          <p:cNvSpPr/>
          <p:nvPr/>
        </p:nvSpPr>
        <p:spPr>
          <a:xfrm>
            <a:off x="76320" y="0"/>
            <a:ext cx="0" cy="6858000"/>
          </a:xfrm>
          <a:prstGeom prst="line">
            <a:avLst/>
          </a:prstGeom>
          <a:ln w="57240">
            <a:solidFill>
              <a:srgbClr val="aec7d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69" name="Line 3"/>
          <p:cNvSpPr/>
          <p:nvPr/>
        </p:nvSpPr>
        <p:spPr>
          <a:xfrm>
            <a:off x="8991720" y="0"/>
            <a:ext cx="0" cy="6858000"/>
          </a:xfrm>
          <a:prstGeom prst="line">
            <a:avLst/>
          </a:prstGeom>
          <a:ln w="19080">
            <a:solidFill>
              <a:srgbClr val="3891a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70" name="CustomShape 4"/>
          <p:cNvSpPr/>
          <p:nvPr/>
        </p:nvSpPr>
        <p:spPr>
          <a:xfrm>
            <a:off x="8839080" y="0"/>
            <a:ext cx="304920" cy="6858000"/>
          </a:xfrm>
          <a:prstGeom prst="rect">
            <a:avLst/>
          </a:prstGeom>
          <a:solidFill>
            <a:srgbClr val="aec7d0">
              <a:alpha val="87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1" name="Line 5"/>
          <p:cNvSpPr/>
          <p:nvPr/>
        </p:nvSpPr>
        <p:spPr>
          <a:xfrm>
            <a:off x="8915400" y="0"/>
            <a:ext cx="0" cy="6858000"/>
          </a:xfrm>
          <a:prstGeom prst="line">
            <a:avLst/>
          </a:prstGeom>
          <a:ln w="9360">
            <a:solidFill>
              <a:srgbClr val="3891a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72" name="CustomShape 6"/>
          <p:cNvSpPr/>
          <p:nvPr/>
        </p:nvSpPr>
        <p:spPr>
          <a:xfrm>
            <a:off x="8156520" y="5715000"/>
            <a:ext cx="549360" cy="549360"/>
          </a:xfrm>
          <a:prstGeom prst="ellipse">
            <a:avLst/>
          </a:prstGeom>
          <a:solidFill>
            <a:srgbClr val="3891a7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3" name="Line 7"/>
          <p:cNvSpPr/>
          <p:nvPr/>
        </p:nvSpPr>
        <p:spPr>
          <a:xfrm>
            <a:off x="8763120" y="0"/>
            <a:ext cx="0" cy="6858000"/>
          </a:xfrm>
          <a:prstGeom prst="line">
            <a:avLst/>
          </a:prstGeom>
          <a:ln w="38160">
            <a:solidFill>
              <a:srgbClr val="aec7d0">
                <a:alpha val="93000"/>
              </a:srgbClr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74" name="Line 8"/>
          <p:cNvSpPr/>
          <p:nvPr/>
        </p:nvSpPr>
        <p:spPr>
          <a:xfrm>
            <a:off x="6248520" y="0"/>
            <a:ext cx="0" cy="6858000"/>
          </a:xfrm>
          <a:prstGeom prst="line">
            <a:avLst/>
          </a:prstGeom>
          <a:ln w="38160">
            <a:solidFill>
              <a:srgbClr val="aec7d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75" name="Line 9"/>
          <p:cNvSpPr/>
          <p:nvPr/>
        </p:nvSpPr>
        <p:spPr>
          <a:xfrm>
            <a:off x="6192720" y="0"/>
            <a:ext cx="0" cy="6858000"/>
          </a:xfrm>
          <a:prstGeom prst="line">
            <a:avLst/>
          </a:prstGeom>
          <a:ln w="12600">
            <a:solidFill>
              <a:srgbClr val="3891a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76" name="Line 10"/>
          <p:cNvSpPr/>
          <p:nvPr/>
        </p:nvSpPr>
        <p:spPr>
          <a:xfrm>
            <a:off x="8991720" y="0"/>
            <a:ext cx="0" cy="6858000"/>
          </a:xfrm>
          <a:prstGeom prst="line">
            <a:avLst/>
          </a:prstGeom>
          <a:ln w="19080">
            <a:solidFill>
              <a:srgbClr val="3891a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77" name="CustomShape 11"/>
          <p:cNvSpPr/>
          <p:nvPr/>
        </p:nvSpPr>
        <p:spPr>
          <a:xfrm>
            <a:off x="8839080" y="0"/>
            <a:ext cx="304920" cy="6858000"/>
          </a:xfrm>
          <a:prstGeom prst="rect">
            <a:avLst/>
          </a:prstGeom>
          <a:solidFill>
            <a:srgbClr val="aec7d0">
              <a:alpha val="87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8" name="Line 12"/>
          <p:cNvSpPr/>
          <p:nvPr/>
        </p:nvSpPr>
        <p:spPr>
          <a:xfrm>
            <a:off x="8915400" y="0"/>
            <a:ext cx="0" cy="6858000"/>
          </a:xfrm>
          <a:prstGeom prst="line">
            <a:avLst/>
          </a:prstGeom>
          <a:ln w="9360">
            <a:solidFill>
              <a:srgbClr val="3891a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79" name="CustomShape 13"/>
          <p:cNvSpPr/>
          <p:nvPr/>
        </p:nvSpPr>
        <p:spPr>
          <a:xfrm>
            <a:off x="8156520" y="5715000"/>
            <a:ext cx="549360" cy="549360"/>
          </a:xfrm>
          <a:prstGeom prst="ellipse">
            <a:avLst/>
          </a:prstGeom>
          <a:solidFill>
            <a:srgbClr val="3891a7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0" name="PlaceHolder 14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r>
              <a:rPr b="0" lang="ru-RU" sz="3000" spc="-1" strike="noStrike">
                <a:solidFill>
                  <a:srgbClr val="4f271c"/>
                </a:solidFill>
                <a:latin typeface="Arial"/>
              </a:rPr>
              <a:t>Для правки текста заглавия щёлкните мышью</a:t>
            </a:r>
            <a:endParaRPr b="0" lang="ru-RU" sz="3000" spc="-1" strike="noStrike">
              <a:solidFill>
                <a:srgbClr val="4f271c"/>
              </a:solidFill>
              <a:latin typeface="Arial"/>
            </a:endParaRPr>
          </a:p>
        </p:txBody>
      </p:sp>
      <p:sp>
        <p:nvSpPr>
          <p:cNvPr id="281" name="PlaceHolder 15"/>
          <p:cNvSpPr>
            <a:spLocks noGrp="1"/>
          </p:cNvSpPr>
          <p:nvPr>
            <p:ph type="body"/>
          </p:nvPr>
        </p:nvSpPr>
        <p:spPr>
          <a:xfrm>
            <a:off x="456840" y="1600200"/>
            <a:ext cx="7467480" cy="4873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272880" indent="-272880">
              <a:spcBef>
                <a:spcPts val="598"/>
              </a:spcBef>
              <a:buClr>
                <a:srgbClr val="3891a7"/>
              </a:buClr>
              <a:buSzPct val="70000"/>
              <a:buFont typeface="Wingdings" charset="2"/>
              <a:buChar char="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Для правки структуры щёлкните мышью</a:t>
            </a: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  <a:p>
            <a:pPr lvl="1" marL="639720" indent="-273240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  <a:p>
            <a:pPr lvl="2" marL="914400" indent="-182880">
              <a:spcBef>
                <a:spcPts val="598"/>
              </a:spcBef>
              <a:buClr>
                <a:srgbClr val="307f93"/>
              </a:buClr>
              <a:buSzPct val="60000"/>
              <a:buFont typeface="Wingdings" charset="2"/>
              <a:buChar char="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  <a:p>
            <a:pPr lvl="3" marL="1187280" indent="-182520">
              <a:spcBef>
                <a:spcPts val="598"/>
              </a:spcBef>
              <a:buClr>
                <a:srgbClr val="aec7d0"/>
              </a:buClr>
              <a:buSzPct val="60000"/>
              <a:buFont typeface="Wingdings" charset="2"/>
              <a:buChar char="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Четвёртый уровень структуры</a:t>
            </a: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  <a:p>
            <a:pPr lvl="4" marL="1461960" indent="-182520">
              <a:spcBef>
                <a:spcPts val="598"/>
              </a:spcBef>
              <a:buClr>
                <a:srgbClr val="fed8aa"/>
              </a:buClr>
              <a:buSzPct val="68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Пятый уровень структуры</a:t>
            </a: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  <a:p>
            <a:pPr lvl="5" marL="1461960" indent="-182520">
              <a:spcBef>
                <a:spcPts val="598"/>
              </a:spcBef>
              <a:buClr>
                <a:srgbClr val="fed8aa"/>
              </a:buClr>
              <a:buSzPct val="68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Шестой уровень структуры</a:t>
            </a: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  <a:p>
            <a:pPr lvl="6" marL="1461960" indent="-182520">
              <a:spcBef>
                <a:spcPts val="598"/>
              </a:spcBef>
              <a:buClr>
                <a:srgbClr val="fed8aa"/>
              </a:buClr>
              <a:buSzPct val="68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Седьмой уровень структуры</a:t>
            </a: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2" name="PlaceHolder 16"/>
          <p:cNvSpPr>
            <a:spLocks noGrp="1"/>
          </p:cNvSpPr>
          <p:nvPr>
            <p:ph type="dt"/>
          </p:nvPr>
        </p:nvSpPr>
        <p:spPr>
          <a:xfrm rot="5400000">
            <a:off x="7589160" y="1081440"/>
            <a:ext cx="2011320" cy="38412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200" spc="-1" strike="noStrike">
                <a:solidFill>
                  <a:srgbClr val="4f271c"/>
                </a:solidFill>
                <a:latin typeface="Times New Roman"/>
              </a:rPr>
              <a:t>&lt;дата/время&gt;</a:t>
            </a:r>
            <a:endParaRPr b="0" lang="ru-RU" sz="1200" spc="-1" strike="noStrike">
              <a:latin typeface="Times New Roman"/>
            </a:endParaRPr>
          </a:p>
        </p:txBody>
      </p:sp>
      <p:sp>
        <p:nvSpPr>
          <p:cNvPr id="283" name="PlaceHolder 17"/>
          <p:cNvSpPr>
            <a:spLocks noGrp="1"/>
          </p:cNvSpPr>
          <p:nvPr>
            <p:ph type="sldNum"/>
          </p:nvPr>
        </p:nvSpPr>
        <p:spPr>
          <a:xfrm>
            <a:off x="8129520" y="5734080"/>
            <a:ext cx="609840" cy="52056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CA6BA9C-622D-4194-8DAE-F10F0779E300}" type="slidenum">
              <a:rPr b="1" lang="ru-RU" sz="1400" spc="-1" strike="noStrike">
                <a:solidFill>
                  <a:srgbClr val="ffffff"/>
                </a:solidFill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284" name="PlaceHolder 18"/>
          <p:cNvSpPr>
            <a:spLocks noGrp="1"/>
          </p:cNvSpPr>
          <p:nvPr>
            <p:ph type="ftr"/>
          </p:nvPr>
        </p:nvSpPr>
        <p:spPr>
          <a:xfrm rot="5400000">
            <a:off x="6989760" y="3737160"/>
            <a:ext cx="3200400" cy="36504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200"/>
            </a:gs>
            <a:gs pos="100000">
              <a:srgbClr val="4d0808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Line 1"/>
          <p:cNvSpPr/>
          <p:nvPr/>
        </p:nvSpPr>
        <p:spPr>
          <a:xfrm>
            <a:off x="8763120" y="0"/>
            <a:ext cx="0" cy="6858000"/>
          </a:xfrm>
          <a:prstGeom prst="line">
            <a:avLst/>
          </a:prstGeom>
          <a:ln w="38160">
            <a:solidFill>
              <a:srgbClr val="aec7d0">
                <a:alpha val="93000"/>
              </a:srgbClr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22" name="Line 2"/>
          <p:cNvSpPr/>
          <p:nvPr/>
        </p:nvSpPr>
        <p:spPr>
          <a:xfrm>
            <a:off x="76320" y="0"/>
            <a:ext cx="0" cy="6858000"/>
          </a:xfrm>
          <a:prstGeom prst="line">
            <a:avLst/>
          </a:prstGeom>
          <a:ln w="57240">
            <a:solidFill>
              <a:srgbClr val="aec7d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23" name="Line 3"/>
          <p:cNvSpPr/>
          <p:nvPr/>
        </p:nvSpPr>
        <p:spPr>
          <a:xfrm>
            <a:off x="8991720" y="0"/>
            <a:ext cx="0" cy="6858000"/>
          </a:xfrm>
          <a:prstGeom prst="line">
            <a:avLst/>
          </a:prstGeom>
          <a:ln w="19080">
            <a:solidFill>
              <a:srgbClr val="3891a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24" name="CustomShape 4"/>
          <p:cNvSpPr/>
          <p:nvPr/>
        </p:nvSpPr>
        <p:spPr>
          <a:xfrm>
            <a:off x="8839080" y="0"/>
            <a:ext cx="304920" cy="6858000"/>
          </a:xfrm>
          <a:prstGeom prst="rect">
            <a:avLst/>
          </a:prstGeom>
          <a:solidFill>
            <a:srgbClr val="aec7d0">
              <a:alpha val="87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5" name="Line 5"/>
          <p:cNvSpPr/>
          <p:nvPr/>
        </p:nvSpPr>
        <p:spPr>
          <a:xfrm>
            <a:off x="8915400" y="0"/>
            <a:ext cx="0" cy="6858000"/>
          </a:xfrm>
          <a:prstGeom prst="line">
            <a:avLst/>
          </a:prstGeom>
          <a:ln w="9360">
            <a:solidFill>
              <a:srgbClr val="3891a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26" name="CustomShape 6"/>
          <p:cNvSpPr/>
          <p:nvPr/>
        </p:nvSpPr>
        <p:spPr>
          <a:xfrm>
            <a:off x="8156520" y="5715000"/>
            <a:ext cx="549360" cy="549360"/>
          </a:xfrm>
          <a:prstGeom prst="ellipse">
            <a:avLst/>
          </a:prstGeom>
          <a:solidFill>
            <a:srgbClr val="3891a7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7" name="Line 7"/>
          <p:cNvSpPr/>
          <p:nvPr/>
        </p:nvSpPr>
        <p:spPr>
          <a:xfrm>
            <a:off x="8763120" y="0"/>
            <a:ext cx="0" cy="6858000"/>
          </a:xfrm>
          <a:prstGeom prst="line">
            <a:avLst/>
          </a:prstGeom>
          <a:ln w="38160">
            <a:solidFill>
              <a:srgbClr val="aec7d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28" name="CustomShape 8"/>
          <p:cNvSpPr/>
          <p:nvPr/>
        </p:nvSpPr>
        <p:spPr>
          <a:xfrm>
            <a:off x="8156520" y="5715000"/>
            <a:ext cx="549360" cy="549360"/>
          </a:xfrm>
          <a:prstGeom prst="ellipse">
            <a:avLst/>
          </a:prstGeom>
          <a:solidFill>
            <a:srgbClr val="3891a7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9" name="Line 9"/>
          <p:cNvSpPr/>
          <p:nvPr/>
        </p:nvSpPr>
        <p:spPr>
          <a:xfrm>
            <a:off x="8991720" y="0"/>
            <a:ext cx="0" cy="68580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30" name="CustomShape 10"/>
          <p:cNvSpPr/>
          <p:nvPr/>
        </p:nvSpPr>
        <p:spPr>
          <a:xfrm>
            <a:off x="8839080" y="0"/>
            <a:ext cx="304920" cy="6858000"/>
          </a:xfrm>
          <a:prstGeom prst="rect">
            <a:avLst/>
          </a:prstGeom>
          <a:solidFill>
            <a:srgbClr val="aec7d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1" name="Line 11"/>
          <p:cNvSpPr/>
          <p:nvPr/>
        </p:nvSpPr>
        <p:spPr>
          <a:xfrm>
            <a:off x="8915400" y="0"/>
            <a:ext cx="0" cy="6858000"/>
          </a:xfrm>
          <a:prstGeom prst="line">
            <a:avLst/>
          </a:prstGeom>
          <a:ln w="9360">
            <a:solidFill>
              <a:srgbClr val="3891a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32" name="Line 12"/>
          <p:cNvSpPr/>
          <p:nvPr/>
        </p:nvSpPr>
        <p:spPr>
          <a:xfrm>
            <a:off x="6248520" y="0"/>
            <a:ext cx="0" cy="6858000"/>
          </a:xfrm>
          <a:prstGeom prst="line">
            <a:avLst/>
          </a:prstGeom>
          <a:ln w="38160">
            <a:solidFill>
              <a:srgbClr val="aec7d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33" name="Line 13"/>
          <p:cNvSpPr/>
          <p:nvPr/>
        </p:nvSpPr>
        <p:spPr>
          <a:xfrm>
            <a:off x="6192720" y="0"/>
            <a:ext cx="0" cy="6858000"/>
          </a:xfrm>
          <a:prstGeom prst="line">
            <a:avLst/>
          </a:prstGeom>
          <a:ln w="12600">
            <a:solidFill>
              <a:srgbClr val="3891a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34" name="PlaceHolder 14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r>
              <a:rPr b="0" lang="ru-RU" sz="3000" spc="-1" strike="noStrike">
                <a:solidFill>
                  <a:srgbClr val="4f271c"/>
                </a:solidFill>
                <a:latin typeface="Arial"/>
              </a:rPr>
              <a:t>Для правки текста заглавия щёлкните мышью</a:t>
            </a:r>
            <a:endParaRPr b="0" lang="ru-RU" sz="3000" spc="-1" strike="noStrike">
              <a:solidFill>
                <a:srgbClr val="4f271c"/>
              </a:solidFill>
              <a:latin typeface="Arial"/>
            </a:endParaRPr>
          </a:p>
        </p:txBody>
      </p:sp>
      <p:sp>
        <p:nvSpPr>
          <p:cNvPr id="335" name="PlaceHolder 15"/>
          <p:cNvSpPr>
            <a:spLocks noGrp="1"/>
          </p:cNvSpPr>
          <p:nvPr>
            <p:ph type="body"/>
          </p:nvPr>
        </p:nvSpPr>
        <p:spPr>
          <a:xfrm>
            <a:off x="456840" y="1600200"/>
            <a:ext cx="7467480" cy="4873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272880" indent="-272880">
              <a:spcBef>
                <a:spcPts val="598"/>
              </a:spcBef>
              <a:buClr>
                <a:srgbClr val="3891a7"/>
              </a:buClr>
              <a:buSzPct val="70000"/>
              <a:buFont typeface="Wingdings" charset="2"/>
              <a:buChar char="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Для правки структуры щёлкните мышью</a:t>
            </a: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  <a:p>
            <a:pPr lvl="1" marL="639720" indent="-273240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  <a:p>
            <a:pPr lvl="2" marL="914400" indent="-182880">
              <a:spcBef>
                <a:spcPts val="598"/>
              </a:spcBef>
              <a:buClr>
                <a:srgbClr val="307f93"/>
              </a:buClr>
              <a:buSzPct val="60000"/>
              <a:buFont typeface="Wingdings" charset="2"/>
              <a:buChar char="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  <a:p>
            <a:pPr lvl="3" marL="1187280" indent="-182520">
              <a:spcBef>
                <a:spcPts val="598"/>
              </a:spcBef>
              <a:buClr>
                <a:srgbClr val="aec7d0"/>
              </a:buClr>
              <a:buSzPct val="60000"/>
              <a:buFont typeface="Wingdings" charset="2"/>
              <a:buChar char="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Четвёртый уровень структуры</a:t>
            </a: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  <a:p>
            <a:pPr lvl="4" marL="1461960" indent="-182520">
              <a:spcBef>
                <a:spcPts val="598"/>
              </a:spcBef>
              <a:buClr>
                <a:srgbClr val="fed8aa"/>
              </a:buClr>
              <a:buSzPct val="68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Пятый уровень структуры</a:t>
            </a: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  <a:p>
            <a:pPr lvl="5" marL="1461960" indent="-182520">
              <a:spcBef>
                <a:spcPts val="598"/>
              </a:spcBef>
              <a:buClr>
                <a:srgbClr val="fed8aa"/>
              </a:buClr>
              <a:buSzPct val="68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Шестой уровень структуры</a:t>
            </a: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  <a:p>
            <a:pPr lvl="6" marL="1461960" indent="-182520">
              <a:spcBef>
                <a:spcPts val="598"/>
              </a:spcBef>
              <a:buClr>
                <a:srgbClr val="fed8aa"/>
              </a:buClr>
              <a:buSzPct val="68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Седьмой уровень структуры</a:t>
            </a: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6" name="PlaceHolder 16"/>
          <p:cNvSpPr>
            <a:spLocks noGrp="1"/>
          </p:cNvSpPr>
          <p:nvPr>
            <p:ph type="dt"/>
          </p:nvPr>
        </p:nvSpPr>
        <p:spPr>
          <a:xfrm rot="5400000">
            <a:off x="7589160" y="1081440"/>
            <a:ext cx="2011320" cy="38412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200" spc="-1" strike="noStrike">
                <a:solidFill>
                  <a:srgbClr val="4f271c"/>
                </a:solidFill>
                <a:latin typeface="Times New Roman"/>
              </a:rPr>
              <a:t>&lt;дата/время&gt;</a:t>
            </a:r>
            <a:endParaRPr b="0" lang="ru-RU" sz="1200" spc="-1" strike="noStrike">
              <a:latin typeface="Times New Roman"/>
            </a:endParaRPr>
          </a:p>
        </p:txBody>
      </p:sp>
      <p:sp>
        <p:nvSpPr>
          <p:cNvPr id="337" name="PlaceHolder 17"/>
          <p:cNvSpPr>
            <a:spLocks noGrp="1"/>
          </p:cNvSpPr>
          <p:nvPr>
            <p:ph type="sldNum"/>
          </p:nvPr>
        </p:nvSpPr>
        <p:spPr>
          <a:xfrm>
            <a:off x="8129520" y="5734080"/>
            <a:ext cx="609840" cy="52056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DB8A6EF-9297-4710-A215-4CB646980BEF}" type="slidenum">
              <a:rPr b="1" lang="ru-RU" sz="1400" spc="-1" strike="noStrike">
                <a:solidFill>
                  <a:srgbClr val="ffffff"/>
                </a:solidFill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338" name="PlaceHolder 18"/>
          <p:cNvSpPr>
            <a:spLocks noGrp="1"/>
          </p:cNvSpPr>
          <p:nvPr>
            <p:ph type="ftr"/>
          </p:nvPr>
        </p:nvSpPr>
        <p:spPr>
          <a:xfrm rot="5400000">
            <a:off x="6989760" y="3737160"/>
            <a:ext cx="3200400" cy="36504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TextShape 1"/>
          <p:cNvSpPr txBox="1"/>
          <p:nvPr/>
        </p:nvSpPr>
        <p:spPr>
          <a:xfrm>
            <a:off x="2356920" y="142560"/>
            <a:ext cx="6100920" cy="2786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b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4800" spc="-1" strike="noStrike">
                <a:solidFill>
                  <a:srgbClr val="4f271c"/>
                </a:solidFill>
                <a:latin typeface="Arial"/>
              </a:rPr>
              <a:t>ОГОНЬ В КАРТИНКАХ И ЗАГАДКАХ</a:t>
            </a:r>
            <a:endParaRPr b="0" lang="ru-RU" sz="4800" spc="-1" strike="noStrike">
              <a:solidFill>
                <a:srgbClr val="4f271c"/>
              </a:solidFill>
              <a:latin typeface="Arial"/>
            </a:endParaRPr>
          </a:p>
        </p:txBody>
      </p:sp>
      <p:sp>
        <p:nvSpPr>
          <p:cNvPr id="383" name="TextShape 2"/>
          <p:cNvSpPr txBox="1"/>
          <p:nvPr/>
        </p:nvSpPr>
        <p:spPr>
          <a:xfrm>
            <a:off x="2285640" y="6818040"/>
            <a:ext cx="6172200" cy="285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algn="ctr"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84" name="Прямоугольник 3" descr=""/>
          <p:cNvPicPr/>
          <p:nvPr/>
        </p:nvPicPr>
        <p:blipFill>
          <a:blip r:embed="rId1"/>
          <a:stretch/>
        </p:blipFill>
        <p:spPr>
          <a:xfrm>
            <a:off x="1974960" y="2968560"/>
            <a:ext cx="5736960" cy="33098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Прямоугольник 1" descr=""/>
          <p:cNvPicPr/>
          <p:nvPr/>
        </p:nvPicPr>
        <p:blipFill>
          <a:blip r:embed="rId1"/>
          <a:stretch/>
        </p:blipFill>
        <p:spPr>
          <a:xfrm>
            <a:off x="536400" y="682560"/>
            <a:ext cx="7242480" cy="42181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Picture 4" descr=""/>
          <p:cNvPicPr/>
          <p:nvPr/>
        </p:nvPicPr>
        <p:blipFill>
          <a:blip r:embed="rId1"/>
          <a:stretch/>
        </p:blipFill>
        <p:spPr>
          <a:xfrm>
            <a:off x="1692360" y="1628640"/>
            <a:ext cx="5256000" cy="3340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CustomShape 1"/>
          <p:cNvSpPr/>
          <p:nvPr/>
        </p:nvSpPr>
        <p:spPr>
          <a:xfrm>
            <a:off x="250920" y="189000"/>
            <a:ext cx="8353440" cy="2928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pc="-1" strike="noStrike">
                <a:solidFill>
                  <a:srgbClr val="35436a"/>
                </a:solidFill>
                <a:latin typeface="Times New Roman"/>
              </a:rPr>
              <a:t>                      </a:t>
            </a:r>
            <a:r>
              <a:rPr b="1" lang="ru-RU" sz="2400" spc="-1" strike="noStrike">
                <a:solidFill>
                  <a:srgbClr val="35436a"/>
                </a:solidFill>
                <a:latin typeface="Times New Roman"/>
              </a:rPr>
              <a:t>Огонь в картинках и загадках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pc="-1" strike="noStrike">
                <a:solidFill>
                  <a:srgbClr val="35436a"/>
                </a:solidFill>
                <a:latin typeface="Times New Roman"/>
              </a:rPr>
              <a:t>              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Прямоугольник 1" descr=""/>
          <p:cNvPicPr/>
          <p:nvPr/>
        </p:nvPicPr>
        <p:blipFill>
          <a:blip r:embed="rId1"/>
          <a:stretch/>
        </p:blipFill>
        <p:spPr>
          <a:xfrm>
            <a:off x="1359000" y="360360"/>
            <a:ext cx="6316560" cy="25542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200"/>
            </a:gs>
            <a:gs pos="100000">
              <a:srgbClr val="4d0808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Picture 3" descr=""/>
          <p:cNvPicPr/>
          <p:nvPr/>
        </p:nvPicPr>
        <p:blipFill>
          <a:blip r:embed="rId1"/>
          <a:stretch/>
        </p:blipFill>
        <p:spPr>
          <a:xfrm>
            <a:off x="2340000" y="1446120"/>
            <a:ext cx="3960720" cy="3517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Прямоугольник 1" descr=""/>
          <p:cNvPicPr/>
          <p:nvPr/>
        </p:nvPicPr>
        <p:blipFill>
          <a:blip r:embed="rId1"/>
          <a:stretch/>
        </p:blipFill>
        <p:spPr>
          <a:xfrm>
            <a:off x="1139760" y="573120"/>
            <a:ext cx="6529320" cy="1566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CustomShape 1"/>
          <p:cNvSpPr/>
          <p:nvPr/>
        </p:nvSpPr>
        <p:spPr>
          <a:xfrm>
            <a:off x="0" y="720"/>
            <a:ext cx="46080" cy="36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6380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900" spc="-1" strike="noStrike">
                <a:solidFill>
                  <a:srgbClr val="000000"/>
                </a:solidFill>
                <a:latin typeface="Arial"/>
                <a:ea typeface="Times New Roman"/>
              </a:rPr>
              <a:t>[]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9" name="CustomShape 2"/>
          <p:cNvSpPr/>
          <p:nvPr/>
        </p:nvSpPr>
        <p:spPr>
          <a:xfrm flipH="1">
            <a:off x="714240" y="39600"/>
            <a:ext cx="6072480" cy="581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6380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  <a:ea typeface="Times New Roman"/>
              </a:rPr>
              <a:t>     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0" name="CustomShape 3"/>
          <p:cNvSpPr/>
          <p:nvPr/>
        </p:nvSpPr>
        <p:spPr>
          <a:xfrm>
            <a:off x="3574080" y="2071800"/>
            <a:ext cx="244800" cy="36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91" name="Picture 7" descr=""/>
          <p:cNvPicPr/>
          <p:nvPr/>
        </p:nvPicPr>
        <p:blipFill>
          <a:blip r:embed="rId1"/>
          <a:stretch/>
        </p:blipFill>
        <p:spPr>
          <a:xfrm>
            <a:off x="2340000" y="1125360"/>
            <a:ext cx="4176720" cy="4464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Прямоугольник 1" descr=""/>
          <p:cNvPicPr/>
          <p:nvPr/>
        </p:nvPicPr>
        <p:blipFill>
          <a:blip r:embed="rId1"/>
          <a:stretch/>
        </p:blipFill>
        <p:spPr>
          <a:xfrm>
            <a:off x="927000" y="500040"/>
            <a:ext cx="6875640" cy="25542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Picture 4" descr=""/>
          <p:cNvPicPr/>
          <p:nvPr/>
        </p:nvPicPr>
        <p:blipFill>
          <a:blip r:embed="rId1"/>
          <a:stretch/>
        </p:blipFill>
        <p:spPr>
          <a:xfrm>
            <a:off x="2071800" y="907920"/>
            <a:ext cx="4714920" cy="4753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Прямоугольник 2" descr=""/>
          <p:cNvPicPr/>
          <p:nvPr/>
        </p:nvPicPr>
        <p:blipFill>
          <a:blip r:embed="rId1"/>
          <a:stretch/>
        </p:blipFill>
        <p:spPr>
          <a:xfrm>
            <a:off x="927000" y="285840"/>
            <a:ext cx="6357960" cy="23112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" name="Picture 4" descr=""/>
          <p:cNvPicPr/>
          <p:nvPr/>
        </p:nvPicPr>
        <p:blipFill>
          <a:blip r:embed="rId1"/>
          <a:stretch/>
        </p:blipFill>
        <p:spPr>
          <a:xfrm>
            <a:off x="2028960" y="620640"/>
            <a:ext cx="5022720" cy="5545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</TotalTime>
  <Application>LibreOffice/6.4.5.2$Linux_X86_64 LibreOffice_project/40$Build-2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2008-11-30T03:05:32Z</dcterms:created>
  <dc:creator>Admin</dc:creator>
  <dc:description/>
  <dc:language>ru-RU</dc:language>
  <cp:lastModifiedBy>Алеся</cp:lastModifiedBy>
  <dcterms:modified xsi:type="dcterms:W3CDTF">2021-03-22T14:22:47Z</dcterms:modified>
  <cp:revision>36</cp:revision>
  <dc:subject/>
  <dc:title>Огонь в картинках и загадках.</dc:title>
</cp:coreProperties>
</file>