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44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FEA3-D099-4AFC-A149-9DBE4F48B62B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3B77-3154-4C8E-9B87-E3DDD2E02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19661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FEA3-D099-4AFC-A149-9DBE4F48B62B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3B77-3154-4C8E-9B87-E3DDD2E02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71532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FEA3-D099-4AFC-A149-9DBE4F48B62B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3B77-3154-4C8E-9B87-E3DDD2E02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859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FEA3-D099-4AFC-A149-9DBE4F48B62B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3B77-3154-4C8E-9B87-E3DDD2E02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03971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FEA3-D099-4AFC-A149-9DBE4F48B62B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3B77-3154-4C8E-9B87-E3DDD2E02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99823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FEA3-D099-4AFC-A149-9DBE4F48B62B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3B77-3154-4C8E-9B87-E3DDD2E02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37809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FEA3-D099-4AFC-A149-9DBE4F48B62B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3B77-3154-4C8E-9B87-E3DDD2E02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50208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FEA3-D099-4AFC-A149-9DBE4F48B62B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3B77-3154-4C8E-9B87-E3DDD2E02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01304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FEA3-D099-4AFC-A149-9DBE4F48B62B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3B77-3154-4C8E-9B87-E3DDD2E02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49176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FEA3-D099-4AFC-A149-9DBE4F48B62B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3B77-3154-4C8E-9B87-E3DDD2E02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61126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FEA3-D099-4AFC-A149-9DBE4F48B62B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3B77-3154-4C8E-9B87-E3DDD2E02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55578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2FEA3-D099-4AFC-A149-9DBE4F48B62B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3B77-3154-4C8E-9B87-E3DDD2E02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46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microsoft.com/office/2007/relationships/media" Target="../media/media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8524" y="1881916"/>
            <a:ext cx="3599695" cy="4690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596" y="524493"/>
            <a:ext cx="5977180" cy="163121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 Рысёнка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автоматизация звука «Р»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изолированном </a:t>
            </a:r>
            <a:r>
              <a:rPr 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lang="ru-RU" sz="3600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4109" y="5987131"/>
            <a:ext cx="2507782" cy="803274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856343" y="2677887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4971" y="3897548"/>
            <a:ext cx="303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Игра – тренажер для детей дошкольного возраста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471860790"/>
      </p:ext>
    </p:extLst>
  </p:cSld>
  <p:clrMapOvr>
    <a:masterClrMapping/>
  </p:clrMapOvr>
  <p:transition spd="slow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60" y="2593629"/>
            <a:ext cx="3069026" cy="3998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8190" y="612506"/>
            <a:ext cx="4246536" cy="95410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 w="82550" prst="relaxedInse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Рысёнка и рычи пока он двигается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0230" y="5528897"/>
            <a:ext cx="2511770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576114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57709 0.029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79318" cy="6858001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687" y="472114"/>
            <a:ext cx="2511770" cy="8047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2663050"/>
            <a:ext cx="3066554" cy="3999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9829" y="494276"/>
            <a:ext cx="3425371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Порычи со мной вместе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788921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5549E-6 L 0.06705 -0.14914 C 0.08099 -0.1829 0.10195 -0.20162 0.12396 -0.20162 C 0.14896 -0.20162 0.16901 -0.1829 0.18294 -0.14914 L 0.25 4.85549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0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5549E-6 L 0.31705 -0.15053 C 0.33099 -0.18451 0.35195 -0.2037 0.37396 -0.2037 C 0.39896 -0.2037 0.41901 -0.18451 0.43294 -0.15053 L 0.5 4.85549E-6 " pathEditMode="relative" rAng="0" ptsTypes="FffFF">
                                      <p:cBhvr>
                                        <p:cTn id="9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0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4.85549E-6 L 0.56705 -0.15399 C 0.58099 -0.18868 0.60195 -0.2081 0.62396 -0.2081 C 0.64896 -0.2081 0.66901 -0.18868 0.68294 -0.15399 L 0.75 4.85549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0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6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 4.85549E-6 L 0.00234 0.051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83" y="2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8982" y="2191665"/>
            <a:ext cx="3669876" cy="4742989"/>
            <a:chOff x="248982" y="2191665"/>
            <a:chExt cx="3669876" cy="474298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982" y="5446500"/>
              <a:ext cx="3669876" cy="1488154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395" y="2191665"/>
              <a:ext cx="3067050" cy="399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1316" y="548035"/>
            <a:ext cx="2511425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1771" y="548035"/>
            <a:ext cx="3918858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Хочу  плавать…. РРРРРРР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709745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32948E-6 L 0.6487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3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629" y="447115"/>
            <a:ext cx="2511770" cy="8047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84" y="2445338"/>
            <a:ext cx="3066554" cy="3999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2457" y="5072942"/>
            <a:ext cx="1981372" cy="1371719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27" y="90563"/>
            <a:ext cx="1045329" cy="1045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8058" y="304800"/>
            <a:ext cx="3367314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Давай прыгать …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р.р.р.р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76360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2 1.15607E-6 L 0.1069 0.12439 L 0.14596 1.15607E-6 L 0.1875 0.12439 L 0.22916 1.15607E-6 L 0.26796 0.12439 L 0.30963 1.15607E-6 L 0.34856 0.12439 L 0.39023 1.15607E-6 L 0.43177 0.12439 L 0.47083 1.15607E-6 L 0.51237 0.12439 L 0.5513 1.15607E-6 L 0.59296 0.12439 L 0.6345 1.15607E-6 L 0.67343 0.12439 L 0.71523 1.15607E-6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4" y="6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1714"/>
          </a:xfrm>
          <a:prstGeom prst="rect">
            <a:avLst/>
          </a:prstGeom>
        </p:spPr>
      </p:pic>
      <p:pic>
        <p:nvPicPr>
          <p:cNvPr id="409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27" y="182789"/>
            <a:ext cx="104298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561" y="2420485"/>
            <a:ext cx="3067050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5714" y="522514"/>
            <a:ext cx="5718629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 скорых встреч!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243675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46</Words>
  <Application>Microsoft Office PowerPoint</Application>
  <PresentationFormat>Произвольный</PresentationFormat>
  <Paragraphs>9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HOUM</cp:lastModifiedBy>
  <cp:revision>23</cp:revision>
  <dcterms:created xsi:type="dcterms:W3CDTF">2015-12-23T10:21:57Z</dcterms:created>
  <dcterms:modified xsi:type="dcterms:W3CDTF">2019-12-28T11:50:36Z</dcterms:modified>
</cp:coreProperties>
</file>