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21507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1508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1509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1510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</p:grpSp>
      <p:sp>
        <p:nvSpPr>
          <p:cNvPr id="2151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33400C7-00A0-4A1C-888F-7DB493DB30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4F076-F90A-4660-ACED-2349F2CEEF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F89D1-A862-42E4-82FE-73E0860130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DABDF-E73E-4A2A-AD15-DEC9464016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31E4-857D-437B-BE48-FAB221670D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A6C20-F7B9-4EA1-BE03-9FB705B74D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59036-53E9-4DDE-9216-C9CE1948D7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B37B-D465-49B3-B049-7F06CF0229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B6596-A41B-47BC-9195-BC1FD19A80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3BBD9-C632-4320-8479-CFB8AC8E11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E6D09-EA2E-4068-ADB2-0B390449D8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048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048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0" i="0">
                <a:latin typeface="Times New Roman" pitchFamily="18" charset="0"/>
              </a:endParaRPr>
            </a:p>
          </p:txBody>
        </p:sp>
      </p:grp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i="0"/>
            </a:lvl1pPr>
          </a:lstStyle>
          <a:p>
            <a:endParaRPr lang="ru-RU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/>
            </a:lvl1pPr>
          </a:lstStyle>
          <a:p>
            <a:endParaRPr lang="ru-RU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/>
            </a:lvl1pPr>
          </a:lstStyle>
          <a:p>
            <a:fld id="{F40E2469-59C0-44E4-8C05-D495667985F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ctr"/>
            <a:r>
              <a:rPr lang="ru-RU" b="1" i="1"/>
              <a:t>«ИГРАТЬ ВЕСЕЛО!»</a:t>
            </a:r>
          </a:p>
        </p:txBody>
      </p:sp>
      <p:pic>
        <p:nvPicPr>
          <p:cNvPr id="3077" name="Picture 5" descr="p1_805312011515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484313"/>
            <a:ext cx="3341687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liniia-7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0350"/>
            <a:ext cx="35941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bubbles-bg_sm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3500438"/>
            <a:ext cx="3959225" cy="3049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ru-RU" sz="2400" b="1" i="1"/>
              <a:t>ПРОСТЫЕ ПРАВИЛА ДЛЯ РОДИТЕЛЕЙ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87675" y="1557338"/>
            <a:ext cx="5903913" cy="4241800"/>
          </a:xfrm>
        </p:spPr>
        <p:txBody>
          <a:bodyPr/>
          <a:lstStyle/>
          <a:p>
            <a:r>
              <a:rPr lang="ru-RU" sz="1600" b="1" i="1"/>
              <a:t>Принимайте ребёнка таким, какой он есть.</a:t>
            </a:r>
          </a:p>
          <a:p>
            <a:r>
              <a:rPr lang="ru-RU" sz="1600" b="1" i="1"/>
              <a:t>Исходите из интересов ребёнка.</a:t>
            </a:r>
          </a:p>
          <a:p>
            <a:r>
              <a:rPr lang="ru-RU" sz="1600" b="1" i="1"/>
              <a:t>Строго придерживайтесь определённого режима и ритма жизни ребёнка.</a:t>
            </a:r>
          </a:p>
          <a:p>
            <a:r>
              <a:rPr lang="ru-RU" sz="1600" b="1" i="1"/>
              <a:t>Как можно чаще разговаривайте с ребёнком.</a:t>
            </a:r>
          </a:p>
          <a:p>
            <a:r>
              <a:rPr lang="ru-RU" sz="1600" b="1" i="1"/>
              <a:t>Обеспечьте комфортную обстановку для игры и обучения.</a:t>
            </a:r>
          </a:p>
          <a:p>
            <a:r>
              <a:rPr lang="ru-RU" sz="1600" b="1" i="1"/>
              <a:t>Избегайте переутомления и излишней расторможенности ребёнка во время игр.</a:t>
            </a:r>
          </a:p>
          <a:p>
            <a:r>
              <a:rPr lang="ru-RU" sz="1600" b="1" i="1"/>
              <a:t>Терпеливо объясняйте ребёнку смысл его деятельности.</a:t>
            </a:r>
          </a:p>
          <a:p>
            <a:r>
              <a:rPr lang="ru-RU" sz="1600" b="1" i="1"/>
              <a:t>Научитесь улавливать малейшие вербальные и невербальные  сигналы ребёнка, свидетельствующие о его дискомфорте.</a:t>
            </a:r>
          </a:p>
          <a:p>
            <a:r>
              <a:rPr lang="ru-RU" sz="1600" b="1" i="1"/>
              <a:t>Любите ребёнка и играйте с ним с удовольствием каждый день</a:t>
            </a:r>
            <a:r>
              <a:rPr lang="ru-RU" sz="1600"/>
              <a:t>!</a:t>
            </a:r>
          </a:p>
          <a:p>
            <a:endParaRPr lang="ru-RU" sz="1600"/>
          </a:p>
        </p:txBody>
      </p:sp>
      <p:pic>
        <p:nvPicPr>
          <p:cNvPr id="40967" name="Picture 7" descr="kids1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276475"/>
            <a:ext cx="25844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/>
              <a:t>РИСУЕМ ПАЛЬЧИКАМИ, </a:t>
            </a:r>
            <a:br>
              <a:rPr lang="ru-RU" sz="2800" b="1" i="1"/>
            </a:br>
            <a:r>
              <a:rPr lang="ru-RU" sz="2800" b="1" i="1"/>
              <a:t>ЛАДОШКАМИ И НОЖКАМИ</a:t>
            </a:r>
            <a:r>
              <a:rPr lang="ru-RU"/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0800000" flipV="1">
            <a:off x="250825" y="1412875"/>
            <a:ext cx="3744913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200" b="0" i="0"/>
              <a:t> </a:t>
            </a:r>
            <a:r>
              <a:rPr lang="ru-RU" sz="1400" b="0" i="0"/>
              <a:t>В этих играх ребёнок познакомится с цветом, свойствами красок, у него разовьется художественный вкус и пространственное воображение, фантазия и трудолюбие. </a:t>
            </a:r>
          </a:p>
          <a:p>
            <a:r>
              <a:rPr lang="ru-RU" sz="1400" b="0" i="0"/>
              <a:t>Пальчиками можно рисовать животных, весёлые рожицы, транспорт, цветы и и многое другое. Для этого вам понадобятся фломастер, краски и бумага.</a:t>
            </a:r>
          </a:p>
        </p:txBody>
      </p:sp>
      <p:pic>
        <p:nvPicPr>
          <p:cNvPr id="22536" name="Picture 8" descr="рисование пальц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933825"/>
            <a:ext cx="338455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9" descr="рисование пальчик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341438"/>
            <a:ext cx="235267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15" descr="отпечатки ручек и ноже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573463"/>
            <a:ext cx="36449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6" descr="отпечатки ручек и ножек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2225" y="1773238"/>
            <a:ext cx="2447925" cy="189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«ПЕННЫЙ  ЗАМОК</a:t>
            </a:r>
            <a:r>
              <a:rPr lang="ru-RU" sz="3200" b="1" i="1"/>
              <a:t>»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23850" y="1844675"/>
            <a:ext cx="55848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В небольшую мисочку налейте немного воды, добавьте средство для мытья посуды и размешайте. Возьмите широкую коктельную трубочку, опустите в миску и начинайте дуть - с громким бульканьем на глазах у ребенка вырастет облако</a:t>
            </a:r>
          </a:p>
          <a:p>
            <a:r>
              <a:rPr lang="ru-RU" sz="1400" b="0" i="0"/>
              <a:t>переливающихся пузырей.</a:t>
            </a:r>
            <a:r>
              <a:rPr lang="ru-RU" sz="1800" b="0" i="0"/>
              <a:t> </a:t>
            </a:r>
            <a:r>
              <a:rPr lang="ru-RU" sz="1400" b="0" i="0"/>
              <a:t> Предложите ребенку подуть вместе с вами, затем самостоятельно. Поставьте внутрь пены пластмассовую или резиновую игрушку - это "принц, который живет в пенном замке</a:t>
            </a:r>
            <a:r>
              <a:rPr lang="ru-RU" sz="1800" b="0" i="0"/>
              <a:t>. </a:t>
            </a:r>
          </a:p>
        </p:txBody>
      </p:sp>
      <p:pic>
        <p:nvPicPr>
          <p:cNvPr id="26634" name="Picture 10" descr="5225084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557338"/>
            <a:ext cx="2879725" cy="4968875"/>
          </a:xfrm>
          <a:prstGeom prst="rect">
            <a:avLst/>
          </a:prstGeom>
          <a:noFill/>
        </p:spPr>
      </p:pic>
      <p:pic>
        <p:nvPicPr>
          <p:cNvPr id="26635" name="Picture 11" descr="bubbles-bg_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3429000"/>
            <a:ext cx="3959225" cy="3049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«ИГРЫ С ТЕНЯМИ»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292725" y="1989138"/>
            <a:ext cx="3455988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Когда стемнеет, включите настольную лампу и направьте ее свет на стену. При помощи кистей рук вы получите на стене тень лающей собаки, летящей птицы и т.д. Можно использовать различные предметы и игрушки. </a:t>
            </a:r>
          </a:p>
          <a:p>
            <a:r>
              <a:rPr lang="ru-RU" sz="1400" b="0" i="0"/>
              <a:t>Можно придумать несложный сюжет и организовать целый "театр теней", для чего использовать приготовленные заранее бумажные фигурки-силуэты.</a:t>
            </a:r>
            <a:endParaRPr lang="ru-RU" b="0" i="0"/>
          </a:p>
        </p:txBody>
      </p:sp>
      <p:pic>
        <p:nvPicPr>
          <p:cNvPr id="28681" name="Picture 9" descr="teat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412875"/>
            <a:ext cx="4092575" cy="4951413"/>
          </a:xfrm>
          <a:prstGeom prst="rect">
            <a:avLst/>
          </a:prstGeom>
          <a:noFill/>
        </p:spPr>
      </p:pic>
      <p:pic>
        <p:nvPicPr>
          <p:cNvPr id="28683" name="Picture 11" descr="53638145_GrnyGkok__shadows_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4652963"/>
            <a:ext cx="1957388" cy="1728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«НАЙДИ ПАРУ»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68313" y="2384425"/>
            <a:ext cx="41751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Материал: пластинки, оклеенные бархатом, наждачной бумагой, фольгой, вельветом, фланелью.</a:t>
            </a:r>
            <a:br>
              <a:rPr lang="ru-RU" sz="1400" b="0" i="0"/>
            </a:br>
            <a:r>
              <a:rPr lang="ru-RU" sz="1400" b="0" i="0"/>
              <a:t>Ребенку предлагают с завязанными глазами на ощупь найти пары одинаковых пластинок.</a:t>
            </a:r>
            <a:br>
              <a:rPr lang="ru-RU" sz="1400" b="0" i="0"/>
            </a:br>
            <a:endParaRPr lang="ru-RU" sz="1400" b="0" i="0"/>
          </a:p>
        </p:txBody>
      </p:sp>
      <p:pic>
        <p:nvPicPr>
          <p:cNvPr id="30727" name="Picture 7" descr="сенсорное развитие дошколь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5375" y="1844675"/>
            <a:ext cx="3627438" cy="432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«ПЛАТОЧЕК ДЛЯ КУКЛЫ»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0825" y="1412875"/>
            <a:ext cx="4895850" cy="264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Ребёнок учиться определять  предметы по фактуре материала, в данном случае определение типа ткани)</a:t>
            </a:r>
            <a:br>
              <a:rPr lang="ru-RU" sz="1400" b="0" i="0"/>
            </a:br>
            <a:r>
              <a:rPr lang="ru-RU" sz="1400" b="0" i="0"/>
              <a:t/>
            </a:r>
            <a:br>
              <a:rPr lang="ru-RU" sz="1400" b="0" i="0"/>
            </a:br>
            <a:r>
              <a:rPr lang="ru-RU" sz="1400" b="0" i="0"/>
              <a:t>Ребёнку  предлагают трех кукол в разных платочках (шелковом, шерстяном, вязаном). Ребёнок поочередно рассматривает и ощупывает все платочки. Затем платочки снимают и складывают в мешочек. Ребёнок  на ощупь отыскивает в мешочке нужный платочек для каждой куклы.</a:t>
            </a:r>
            <a:br>
              <a:rPr lang="ru-RU" sz="1400" b="0" i="0"/>
            </a:br>
            <a:r>
              <a:rPr lang="ru-RU" sz="1400" b="0" i="0"/>
              <a:t>(Можно к каждому платку выбираемому на ощупь подбирать пару).</a:t>
            </a:r>
          </a:p>
          <a:p>
            <a:endParaRPr lang="ru-RU" sz="1400" b="0" i="0"/>
          </a:p>
        </p:txBody>
      </p:sp>
      <p:pic>
        <p:nvPicPr>
          <p:cNvPr id="32775" name="Picture 7" descr="kukla-rubi-balerina-paola-rei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716338"/>
            <a:ext cx="2857500" cy="2857500"/>
          </a:xfrm>
          <a:prstGeom prst="rect">
            <a:avLst/>
          </a:prstGeom>
          <a:noFill/>
        </p:spPr>
      </p:pic>
      <p:pic>
        <p:nvPicPr>
          <p:cNvPr id="32777" name="Picture 9" descr="1289928420_images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5100" y="1412875"/>
            <a:ext cx="2628900" cy="2628900"/>
          </a:xfrm>
          <a:prstGeom prst="rect">
            <a:avLst/>
          </a:prstGeom>
          <a:noFill/>
        </p:spPr>
      </p:pic>
      <p:pic>
        <p:nvPicPr>
          <p:cNvPr id="32779" name="Picture 11" descr="1093-35-pink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4292600"/>
            <a:ext cx="2079625" cy="2295525"/>
          </a:xfrm>
          <a:prstGeom prst="rect">
            <a:avLst/>
          </a:prstGeom>
          <a:noFill/>
        </p:spPr>
      </p:pic>
      <p:pic>
        <p:nvPicPr>
          <p:cNvPr id="32781" name="Picture 13" descr="sh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3860800"/>
            <a:ext cx="2087562" cy="2782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«РАДУГА В БУТЫЛКЕ»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619250" y="1557338"/>
            <a:ext cx="5881688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0" i="0"/>
              <a:t>Насыпьте на бумагу небольшое количество песка </a:t>
            </a:r>
          </a:p>
          <a:p>
            <a:r>
              <a:rPr lang="ru-RU" sz="1400" b="0" i="0"/>
              <a:t>или соли. Возьмите мел определённого цвета и разотрите им песок.</a:t>
            </a:r>
          </a:p>
          <a:p>
            <a:r>
              <a:rPr lang="ru-RU" sz="1400" b="0" i="0"/>
              <a:t>Пересыпьте цветной песок в стеклянный сосуд.</a:t>
            </a:r>
          </a:p>
          <a:p>
            <a:r>
              <a:rPr lang="ru-RU" sz="1400" b="0" i="0"/>
              <a:t>Затем повторите эту процедуру отдельно с каждым цветом.</a:t>
            </a:r>
          </a:p>
          <a:p>
            <a:r>
              <a:rPr lang="ru-RU" sz="1400" b="0" i="0"/>
              <a:t>Заполняйте ёмкость полностью.</a:t>
            </a:r>
          </a:p>
        </p:txBody>
      </p:sp>
      <p:pic>
        <p:nvPicPr>
          <p:cNvPr id="34823" name="Picture 7" descr="игры с песком для дошкольни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3068638"/>
            <a:ext cx="476250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«ЗМЕЙКА»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9388" y="2420938"/>
            <a:ext cx="52895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Возьмите ленточку (скакалку, веревку) и, делая колебательные движения рукой, отходите от ребенка, предлагая ему догнать змею: "Уползает, уползает змейка! Скорее догони!" Дайте ребенку возможность победно наступить на змейку ногой. </a:t>
            </a:r>
          </a:p>
        </p:txBody>
      </p:sp>
      <p:pic>
        <p:nvPicPr>
          <p:cNvPr id="36871" name="Picture 7" descr="127d707b277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557338"/>
            <a:ext cx="3563938" cy="4752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/>
              <a:t>«НАЙДИ ТАКУЮ ЖЕ КОРОБОЧКУ»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476375" y="1557338"/>
            <a:ext cx="6148388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0" i="0"/>
              <a:t>Насыпьте в небольшие коробочки разные крупы (коробочек с одинаковой крупой должно быть по две). Потрясите коробочкой, привлекая внимание ребенка к звучанию, - пусть он найдет коробочку, звучащую так же.</a:t>
            </a:r>
            <a:endParaRPr lang="ru-RU" sz="1400"/>
          </a:p>
          <a:p>
            <a:r>
              <a:rPr lang="ru-RU" sz="1400" b="0" i="0"/>
              <a:t>Помимо круп можно использовать бусинки, камушки и другие материалы.</a:t>
            </a:r>
            <a:endParaRPr lang="ru-RU" sz="1400"/>
          </a:p>
          <a:p>
            <a:r>
              <a:rPr lang="ru-RU" sz="1400" b="0" i="0"/>
              <a:t>Количество пар коробочек увеличивайте постепенно.</a:t>
            </a:r>
          </a:p>
        </p:txBody>
      </p:sp>
      <p:pic>
        <p:nvPicPr>
          <p:cNvPr id="38920" name="Picture 8" descr="DSC009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573463"/>
            <a:ext cx="3200400" cy="2400300"/>
          </a:xfrm>
          <a:prstGeom prst="rect">
            <a:avLst/>
          </a:prstGeom>
          <a:noFill/>
        </p:spPr>
      </p:pic>
      <p:pic>
        <p:nvPicPr>
          <p:cNvPr id="38921" name="Picture 9" descr="DSC00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573463"/>
            <a:ext cx="3167062" cy="2444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93</TotalTime>
  <Words>458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Водяные знаки</vt:lpstr>
      <vt:lpstr>«ИГРАТЬ ВЕСЕЛО!»</vt:lpstr>
      <vt:lpstr>РИСУЕМ ПАЛЬЧИКАМИ,  ЛАДОШКАМИ И НОЖКАМИ </vt:lpstr>
      <vt:lpstr>«ПЕННЫЙ  ЗАМОК»</vt:lpstr>
      <vt:lpstr>«ИГРЫ С ТЕНЯМИ»</vt:lpstr>
      <vt:lpstr>«НАЙДИ ПАРУ»</vt:lpstr>
      <vt:lpstr>«ПЛАТОЧЕК ДЛЯ КУКЛЫ»</vt:lpstr>
      <vt:lpstr>«РАДУГА В БУТЫЛКЕ»</vt:lpstr>
      <vt:lpstr>«ЗМЕЙКА»</vt:lpstr>
      <vt:lpstr>«НАЙДИ ТАКУЮ ЖЕ КОРОБОЧКУ»</vt:lpstr>
      <vt:lpstr>ПРОСТЫЕ ПРАВИЛА ДЛЯ РОДИТЕЛЕЙ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«ИГРАТЬ ВЕСЕЛО!»</dc:title>
  <dc:creator>User</dc:creator>
  <cp:lastModifiedBy>Заместитель</cp:lastModifiedBy>
  <cp:revision>11</cp:revision>
  <dcterms:created xsi:type="dcterms:W3CDTF">2012-01-31T10:21:29Z</dcterms:created>
  <dcterms:modified xsi:type="dcterms:W3CDTF">2019-04-30T09:21:45Z</dcterms:modified>
</cp:coreProperties>
</file>